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3" r:id="rId4"/>
  </p:sldMasterIdLst>
  <p:notesMasterIdLst>
    <p:notesMasterId r:id="rId30"/>
  </p:notesMasterIdLst>
  <p:handoutMasterIdLst>
    <p:handoutMasterId r:id="rId31"/>
  </p:handoutMasterIdLst>
  <p:sldIdLst>
    <p:sldId id="321" r:id="rId5"/>
    <p:sldId id="2147482142" r:id="rId6"/>
    <p:sldId id="346" r:id="rId7"/>
    <p:sldId id="2147482129" r:id="rId8"/>
    <p:sldId id="363" r:id="rId9"/>
    <p:sldId id="366" r:id="rId10"/>
    <p:sldId id="2147482138" r:id="rId11"/>
    <p:sldId id="2147482139" r:id="rId12"/>
    <p:sldId id="350" r:id="rId13"/>
    <p:sldId id="352" r:id="rId14"/>
    <p:sldId id="355" r:id="rId15"/>
    <p:sldId id="357" r:id="rId16"/>
    <p:sldId id="2147482131" r:id="rId17"/>
    <p:sldId id="370" r:id="rId18"/>
    <p:sldId id="369" r:id="rId19"/>
    <p:sldId id="349" r:id="rId20"/>
    <p:sldId id="360" r:id="rId21"/>
    <p:sldId id="362" r:id="rId22"/>
    <p:sldId id="348" r:id="rId23"/>
    <p:sldId id="2147482124" r:id="rId24"/>
    <p:sldId id="359" r:id="rId25"/>
    <p:sldId id="2147482128" r:id="rId26"/>
    <p:sldId id="2147482140" r:id="rId27"/>
    <p:sldId id="368" r:id="rId28"/>
    <p:sldId id="2147482141" r:id="rId2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6A6F1B-D63B-3B3D-D618-107AA567362B}" name="Jenni Whitfield (North Sea Transition Authority)" initials="JA" userId="S::jenni.whitfield_nstauthority.co.uk#ext#@oguk.onmicrosoft.com::03ec5b7d-b5ea-4e10-a416-9be7dd7af610" providerId="AD"/>
  <p188:author id="{2F80B7D7-F67E-4C20-1373-C17C47DFAF49}" name="Matthew Neal" initials="MN" userId="S::matthew.neal@serica-energy.com::3a9a1fdd-6d15-4e99-afc1-90d0e515b7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73A"/>
    <a:srgbClr val="FFFFFF"/>
    <a:srgbClr val="E6E6E6"/>
    <a:srgbClr val="003A70"/>
    <a:srgbClr val="E4EBEE"/>
    <a:srgbClr val="F8E29F"/>
    <a:srgbClr val="8AB7B4"/>
    <a:srgbClr val="FC9073"/>
    <a:srgbClr val="AFC2CD"/>
    <a:srgbClr val="668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A2643-AFFD-4114-8F45-02D095DD6C1F}" v="9" dt="2024-02-20T12:25:48.555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76146" autoAdjust="0"/>
  </p:normalViewPr>
  <p:slideViewPr>
    <p:cSldViewPr snapToGrid="0">
      <p:cViewPr varScale="1">
        <p:scale>
          <a:sx n="87" d="100"/>
          <a:sy n="87" d="100"/>
        </p:scale>
        <p:origin x="15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uir" userId="8a19a15a-bce8-4392-b31e-7697aaa483a9" providerId="ADAL" clId="{BBBCC776-8CF0-45F3-9531-98851C9E5440}"/>
    <pc:docChg chg="undo redo custSel addSld delSld modSld sldOrd">
      <pc:chgData name="Paul Muir" userId="8a19a15a-bce8-4392-b31e-7697aaa483a9" providerId="ADAL" clId="{BBBCC776-8CF0-45F3-9531-98851C9E5440}" dt="2023-12-11T10:05:49.811" v="4301"/>
      <pc:docMkLst>
        <pc:docMk/>
      </pc:docMkLst>
      <pc:sldChg chg="modSp mod">
        <pc:chgData name="Paul Muir" userId="8a19a15a-bce8-4392-b31e-7697aaa483a9" providerId="ADAL" clId="{BBBCC776-8CF0-45F3-9531-98851C9E5440}" dt="2023-12-08T14:39:07.073" v="16" actId="20577"/>
        <pc:sldMkLst>
          <pc:docMk/>
          <pc:sldMk cId="244922404" sldId="321"/>
        </pc:sldMkLst>
        <pc:spChg chg="mod">
          <ac:chgData name="Paul Muir" userId="8a19a15a-bce8-4392-b31e-7697aaa483a9" providerId="ADAL" clId="{BBBCC776-8CF0-45F3-9531-98851C9E5440}" dt="2023-12-08T14:39:07.073" v="16" actId="20577"/>
          <ac:spMkLst>
            <pc:docMk/>
            <pc:sldMk cId="244922404" sldId="321"/>
            <ac:spMk id="5" creationId="{7DCF9343-1601-6D89-1A64-8912B12BEB30}"/>
          </ac:spMkLst>
        </pc:spChg>
      </pc:sldChg>
      <pc:sldChg chg="ord modNotesTx">
        <pc:chgData name="Paul Muir" userId="8a19a15a-bce8-4392-b31e-7697aaa483a9" providerId="ADAL" clId="{BBBCC776-8CF0-45F3-9531-98851C9E5440}" dt="2023-12-08T14:39:46.376" v="21"/>
        <pc:sldMkLst>
          <pc:docMk/>
          <pc:sldMk cId="1694693614" sldId="363"/>
        </pc:sldMkLst>
      </pc:sldChg>
      <pc:sldChg chg="addSp delSp modSp mod">
        <pc:chgData name="Paul Muir" userId="8a19a15a-bce8-4392-b31e-7697aaa483a9" providerId="ADAL" clId="{BBBCC776-8CF0-45F3-9531-98851C9E5440}" dt="2023-12-10T15:34:13.732" v="3348" actId="20577"/>
        <pc:sldMkLst>
          <pc:docMk/>
          <pc:sldMk cId="1114659072" sldId="365"/>
        </pc:sldMkLst>
        <pc:spChg chg="mod">
          <ac:chgData name="Paul Muir" userId="8a19a15a-bce8-4392-b31e-7697aaa483a9" providerId="ADAL" clId="{BBBCC776-8CF0-45F3-9531-98851C9E5440}" dt="2023-12-10T15:34:13.732" v="3348" actId="20577"/>
          <ac:spMkLst>
            <pc:docMk/>
            <pc:sldMk cId="1114659072" sldId="365"/>
            <ac:spMk id="2" creationId="{DB12A346-A86B-003D-FA24-BCD7439A4FE7}"/>
          </ac:spMkLst>
        </pc:spChg>
        <pc:spChg chg="mod">
          <ac:chgData name="Paul Muir" userId="8a19a15a-bce8-4392-b31e-7697aaa483a9" providerId="ADAL" clId="{BBBCC776-8CF0-45F3-9531-98851C9E5440}" dt="2023-12-08T15:57:41.386" v="684" actId="20577"/>
          <ac:spMkLst>
            <pc:docMk/>
            <pc:sldMk cId="1114659072" sldId="365"/>
            <ac:spMk id="6" creationId="{FFF14769-92B4-64B1-6022-A14CC8F212C0}"/>
          </ac:spMkLst>
        </pc:spChg>
        <pc:spChg chg="mod">
          <ac:chgData name="Paul Muir" userId="8a19a15a-bce8-4392-b31e-7697aaa483a9" providerId="ADAL" clId="{BBBCC776-8CF0-45F3-9531-98851C9E5440}" dt="2023-12-08T15:53:47.395" v="483" actId="1076"/>
          <ac:spMkLst>
            <pc:docMk/>
            <pc:sldMk cId="1114659072" sldId="365"/>
            <ac:spMk id="13" creationId="{386A936C-27DA-C71E-380F-832ADFEDE105}"/>
          </ac:spMkLst>
        </pc:spChg>
        <pc:picChg chg="del">
          <ac:chgData name="Paul Muir" userId="8a19a15a-bce8-4392-b31e-7697aaa483a9" providerId="ADAL" clId="{BBBCC776-8CF0-45F3-9531-98851C9E5440}" dt="2023-12-08T15:53:16.151" v="474" actId="478"/>
          <ac:picMkLst>
            <pc:docMk/>
            <pc:sldMk cId="1114659072" sldId="365"/>
            <ac:picMk id="8" creationId="{1FBD246D-7C72-09B6-4AFC-03603495436F}"/>
          </ac:picMkLst>
        </pc:picChg>
        <pc:picChg chg="add mod">
          <ac:chgData name="Paul Muir" userId="8a19a15a-bce8-4392-b31e-7697aaa483a9" providerId="ADAL" clId="{BBBCC776-8CF0-45F3-9531-98851C9E5440}" dt="2023-12-08T15:56:26.188" v="681" actId="208"/>
          <ac:picMkLst>
            <pc:docMk/>
            <pc:sldMk cId="1114659072" sldId="365"/>
            <ac:picMk id="1026" creationId="{EC7A5315-0C24-65D7-4E7E-109ED59055C1}"/>
          </ac:picMkLst>
        </pc:picChg>
      </pc:sldChg>
      <pc:sldChg chg="addSp delSp modSp add mod modNotesTx">
        <pc:chgData name="Paul Muir" userId="8a19a15a-bce8-4392-b31e-7697aaa483a9" providerId="ADAL" clId="{BBBCC776-8CF0-45F3-9531-98851C9E5440}" dt="2023-12-08T15:35:06.118" v="473" actId="12"/>
        <pc:sldMkLst>
          <pc:docMk/>
          <pc:sldMk cId="152337907" sldId="367"/>
        </pc:sldMkLst>
        <pc:spChg chg="del">
          <ac:chgData name="Paul Muir" userId="8a19a15a-bce8-4392-b31e-7697aaa483a9" providerId="ADAL" clId="{BBBCC776-8CF0-45F3-9531-98851C9E5440}" dt="2023-12-08T15:04:49.009" v="89" actId="478"/>
          <ac:spMkLst>
            <pc:docMk/>
            <pc:sldMk cId="152337907" sldId="367"/>
            <ac:spMk id="2" creationId="{DB12A346-A86B-003D-FA24-BCD7439A4FE7}"/>
          </ac:spMkLst>
        </pc:spChg>
        <pc:spChg chg="mod">
          <ac:chgData name="Paul Muir" userId="8a19a15a-bce8-4392-b31e-7697aaa483a9" providerId="ADAL" clId="{BBBCC776-8CF0-45F3-9531-98851C9E5440}" dt="2023-12-08T14:52:38.783" v="86" actId="20577"/>
          <ac:spMkLst>
            <pc:docMk/>
            <pc:sldMk cId="152337907" sldId="367"/>
            <ac:spMk id="6" creationId="{FFF14769-92B4-64B1-6022-A14CC8F212C0}"/>
          </ac:spMkLst>
        </pc:spChg>
        <pc:spChg chg="add del mod">
          <ac:chgData name="Paul Muir" userId="8a19a15a-bce8-4392-b31e-7697aaa483a9" providerId="ADAL" clId="{BBBCC776-8CF0-45F3-9531-98851C9E5440}" dt="2023-12-08T15:04:50.315" v="90" actId="478"/>
          <ac:spMkLst>
            <pc:docMk/>
            <pc:sldMk cId="152337907" sldId="367"/>
            <ac:spMk id="8" creationId="{88F4BA0B-9201-B847-6C5A-35B88BC8CE85}"/>
          </ac:spMkLst>
        </pc:spChg>
        <pc:spChg chg="del">
          <ac:chgData name="Paul Muir" userId="8a19a15a-bce8-4392-b31e-7697aaa483a9" providerId="ADAL" clId="{BBBCC776-8CF0-45F3-9531-98851C9E5440}" dt="2023-12-08T15:04:48.123" v="88" actId="478"/>
          <ac:spMkLst>
            <pc:docMk/>
            <pc:sldMk cId="152337907" sldId="367"/>
            <ac:spMk id="9" creationId="{DCEA8C55-77BE-90CA-19E6-32B4BFC59988}"/>
          </ac:spMkLst>
        </pc:spChg>
        <pc:spChg chg="del">
          <ac:chgData name="Paul Muir" userId="8a19a15a-bce8-4392-b31e-7697aaa483a9" providerId="ADAL" clId="{BBBCC776-8CF0-45F3-9531-98851C9E5440}" dt="2023-12-08T15:04:54.722" v="94" actId="478"/>
          <ac:spMkLst>
            <pc:docMk/>
            <pc:sldMk cId="152337907" sldId="367"/>
            <ac:spMk id="10" creationId="{16E23D40-FD1D-068D-BB8F-D8B0A9B37D79}"/>
          </ac:spMkLst>
        </pc:spChg>
        <pc:spChg chg="del">
          <ac:chgData name="Paul Muir" userId="8a19a15a-bce8-4392-b31e-7697aaa483a9" providerId="ADAL" clId="{BBBCC776-8CF0-45F3-9531-98851C9E5440}" dt="2023-12-08T15:04:58.866" v="98" actId="478"/>
          <ac:spMkLst>
            <pc:docMk/>
            <pc:sldMk cId="152337907" sldId="367"/>
            <ac:spMk id="12" creationId="{9A4932EB-A57D-C375-159F-B86D844E12E2}"/>
          </ac:spMkLst>
        </pc:spChg>
        <pc:spChg chg="add del mod">
          <ac:chgData name="Paul Muir" userId="8a19a15a-bce8-4392-b31e-7697aaa483a9" providerId="ADAL" clId="{BBBCC776-8CF0-45F3-9531-98851C9E5440}" dt="2023-12-08T15:05:00.701" v="99" actId="478"/>
          <ac:spMkLst>
            <pc:docMk/>
            <pc:sldMk cId="152337907" sldId="367"/>
            <ac:spMk id="13" creationId="{8A323E96-17E3-EB9A-735F-BC4ECDF65713}"/>
          </ac:spMkLst>
        </pc:spChg>
        <pc:spChg chg="add del mod">
          <ac:chgData name="Paul Muir" userId="8a19a15a-bce8-4392-b31e-7697aaa483a9" providerId="ADAL" clId="{BBBCC776-8CF0-45F3-9531-98851C9E5440}" dt="2023-12-08T15:27:14.434" v="303" actId="478"/>
          <ac:spMkLst>
            <pc:docMk/>
            <pc:sldMk cId="152337907" sldId="367"/>
            <ac:spMk id="14" creationId="{01134FDF-E35E-D24A-191C-FC9A9812E890}"/>
          </ac:spMkLst>
        </pc:spChg>
        <pc:spChg chg="del">
          <ac:chgData name="Paul Muir" userId="8a19a15a-bce8-4392-b31e-7697aaa483a9" providerId="ADAL" clId="{BBBCC776-8CF0-45F3-9531-98851C9E5440}" dt="2023-12-08T15:04:57.095" v="96" actId="478"/>
          <ac:spMkLst>
            <pc:docMk/>
            <pc:sldMk cId="152337907" sldId="367"/>
            <ac:spMk id="17" creationId="{61D70158-3F55-B0E1-A3F2-F81DBADD51D4}"/>
          </ac:spMkLst>
        </pc:spChg>
        <pc:spChg chg="del">
          <ac:chgData name="Paul Muir" userId="8a19a15a-bce8-4392-b31e-7697aaa483a9" providerId="ADAL" clId="{BBBCC776-8CF0-45F3-9531-98851C9E5440}" dt="2023-12-08T15:04:53.600" v="93" actId="478"/>
          <ac:spMkLst>
            <pc:docMk/>
            <pc:sldMk cId="152337907" sldId="367"/>
            <ac:spMk id="18" creationId="{7D3A7EDB-1CB9-8D1D-A5B5-EC4BD94D0800}"/>
          </ac:spMkLst>
        </pc:spChg>
        <pc:spChg chg="del">
          <ac:chgData name="Paul Muir" userId="8a19a15a-bce8-4392-b31e-7697aaa483a9" providerId="ADAL" clId="{BBBCC776-8CF0-45F3-9531-98851C9E5440}" dt="2023-12-08T15:05:02.567" v="100" actId="478"/>
          <ac:spMkLst>
            <pc:docMk/>
            <pc:sldMk cId="152337907" sldId="367"/>
            <ac:spMk id="19" creationId="{DE4165DF-2F69-3B25-EAE5-3254A82934F6}"/>
          </ac:spMkLst>
        </pc:spChg>
        <pc:spChg chg="del">
          <ac:chgData name="Paul Muir" userId="8a19a15a-bce8-4392-b31e-7697aaa483a9" providerId="ADAL" clId="{BBBCC776-8CF0-45F3-9531-98851C9E5440}" dt="2023-12-08T15:04:57.995" v="97" actId="478"/>
          <ac:spMkLst>
            <pc:docMk/>
            <pc:sldMk cId="152337907" sldId="367"/>
            <ac:spMk id="20" creationId="{1EB18FA5-EDB9-090F-F683-B6F617E7EF87}"/>
          </ac:spMkLst>
        </pc:spChg>
        <pc:spChg chg="add del mod">
          <ac:chgData name="Paul Muir" userId="8a19a15a-bce8-4392-b31e-7697aaa483a9" providerId="ADAL" clId="{BBBCC776-8CF0-45F3-9531-98851C9E5440}" dt="2023-12-08T15:26:31.443" v="286"/>
          <ac:spMkLst>
            <pc:docMk/>
            <pc:sldMk cId="152337907" sldId="367"/>
            <ac:spMk id="21" creationId="{F2F37FEB-5402-117C-71CB-4DFFB9DF4936}"/>
          </ac:spMkLst>
        </pc:spChg>
        <pc:spChg chg="add mod ord">
          <ac:chgData name="Paul Muir" userId="8a19a15a-bce8-4392-b31e-7697aaa483a9" providerId="ADAL" clId="{BBBCC776-8CF0-45F3-9531-98851C9E5440}" dt="2023-12-08T15:27:34.595" v="311" actId="20577"/>
          <ac:spMkLst>
            <pc:docMk/>
            <pc:sldMk cId="152337907" sldId="367"/>
            <ac:spMk id="22" creationId="{5A4982E4-CB59-31AD-D48B-27C7D7BE9EB9}"/>
          </ac:spMkLst>
        </pc:spChg>
        <pc:spChg chg="add del mod">
          <ac:chgData name="Paul Muir" userId="8a19a15a-bce8-4392-b31e-7697aaa483a9" providerId="ADAL" clId="{BBBCC776-8CF0-45F3-9531-98851C9E5440}" dt="2023-12-08T15:27:24.838" v="306" actId="478"/>
          <ac:spMkLst>
            <pc:docMk/>
            <pc:sldMk cId="152337907" sldId="367"/>
            <ac:spMk id="24" creationId="{C5355A13-836B-F4DF-3979-F4A08B5D97C0}"/>
          </ac:spMkLst>
        </pc:spChg>
        <pc:spChg chg="add mod">
          <ac:chgData name="Paul Muir" userId="8a19a15a-bce8-4392-b31e-7697aaa483a9" providerId="ADAL" clId="{BBBCC776-8CF0-45F3-9531-98851C9E5440}" dt="2023-12-08T15:35:06.118" v="473" actId="12"/>
          <ac:spMkLst>
            <pc:docMk/>
            <pc:sldMk cId="152337907" sldId="367"/>
            <ac:spMk id="25" creationId="{06F4B94C-7079-21F0-EBBE-0B8D7AF7E496}"/>
          </ac:spMkLst>
        </pc:spChg>
        <pc:graphicFrameChg chg="del">
          <ac:chgData name="Paul Muir" userId="8a19a15a-bce8-4392-b31e-7697aaa483a9" providerId="ADAL" clId="{BBBCC776-8CF0-45F3-9531-98851C9E5440}" dt="2023-12-08T15:04:52.264" v="92" actId="478"/>
          <ac:graphicFrameMkLst>
            <pc:docMk/>
            <pc:sldMk cId="152337907" sldId="367"/>
            <ac:graphicFrameMk id="15" creationId="{15355C5F-31A9-6EA2-32B9-A99E5A001A5B}"/>
          </ac:graphicFrameMkLst>
        </pc:graphicFrameChg>
        <pc:graphicFrameChg chg="del">
          <ac:chgData name="Paul Muir" userId="8a19a15a-bce8-4392-b31e-7697aaa483a9" providerId="ADAL" clId="{BBBCC776-8CF0-45F3-9531-98851C9E5440}" dt="2023-12-08T15:04:55.609" v="95" actId="478"/>
          <ac:graphicFrameMkLst>
            <pc:docMk/>
            <pc:sldMk cId="152337907" sldId="367"/>
            <ac:graphicFrameMk id="16" creationId="{48B4B9D2-69B8-9F89-B038-513A011BF7C9}"/>
          </ac:graphicFrameMkLst>
        </pc:graphicFrameChg>
        <pc:picChg chg="del">
          <ac:chgData name="Paul Muir" userId="8a19a15a-bce8-4392-b31e-7697aaa483a9" providerId="ADAL" clId="{BBBCC776-8CF0-45F3-9531-98851C9E5440}" dt="2023-12-08T15:04:51.731" v="91" actId="478"/>
          <ac:picMkLst>
            <pc:docMk/>
            <pc:sldMk cId="152337907" sldId="367"/>
            <ac:picMk id="5" creationId="{4D07F7A9-655B-3FB4-8B43-901B8F4FBE8D}"/>
          </ac:picMkLst>
        </pc:picChg>
      </pc:sldChg>
      <pc:sldChg chg="addSp delSp modSp add mod">
        <pc:chgData name="Paul Muir" userId="8a19a15a-bce8-4392-b31e-7697aaa483a9" providerId="ADAL" clId="{BBBCC776-8CF0-45F3-9531-98851C9E5440}" dt="2023-12-10T15:13:00.863" v="2655" actId="20577"/>
        <pc:sldMkLst>
          <pc:docMk/>
          <pc:sldMk cId="1690244893" sldId="368"/>
        </pc:sldMkLst>
        <pc:spChg chg="mod">
          <ac:chgData name="Paul Muir" userId="8a19a15a-bce8-4392-b31e-7697aaa483a9" providerId="ADAL" clId="{BBBCC776-8CF0-45F3-9531-98851C9E5440}" dt="2023-12-08T15:54:50.859" v="490" actId="20577"/>
          <ac:spMkLst>
            <pc:docMk/>
            <pc:sldMk cId="1690244893" sldId="368"/>
            <ac:spMk id="6" creationId="{FFF14769-92B4-64B1-6022-A14CC8F212C0}"/>
          </ac:spMkLst>
        </pc:spChg>
        <pc:spChg chg="mod">
          <ac:chgData name="Paul Muir" userId="8a19a15a-bce8-4392-b31e-7697aaa483a9" providerId="ADAL" clId="{BBBCC776-8CF0-45F3-9531-98851C9E5440}" dt="2023-12-10T15:09:48.571" v="2455" actId="20577"/>
          <ac:spMkLst>
            <pc:docMk/>
            <pc:sldMk cId="1690244893" sldId="368"/>
            <ac:spMk id="22" creationId="{5A4982E4-CB59-31AD-D48B-27C7D7BE9EB9}"/>
          </ac:spMkLst>
        </pc:spChg>
        <pc:spChg chg="del">
          <ac:chgData name="Paul Muir" userId="8a19a15a-bce8-4392-b31e-7697aaa483a9" providerId="ADAL" clId="{BBBCC776-8CF0-45F3-9531-98851C9E5440}" dt="2023-12-08T15:55:49.893" v="680" actId="478"/>
          <ac:spMkLst>
            <pc:docMk/>
            <pc:sldMk cId="1690244893" sldId="368"/>
            <ac:spMk id="25" creationId="{06F4B94C-7079-21F0-EBBE-0B8D7AF7E496}"/>
          </ac:spMkLst>
        </pc:spChg>
        <pc:graphicFrameChg chg="add mod modGraphic">
          <ac:chgData name="Paul Muir" userId="8a19a15a-bce8-4392-b31e-7697aaa483a9" providerId="ADAL" clId="{BBBCC776-8CF0-45F3-9531-98851C9E5440}" dt="2023-12-10T15:13:00.863" v="2655" actId="20577"/>
          <ac:graphicFrameMkLst>
            <pc:docMk/>
            <pc:sldMk cId="1690244893" sldId="368"/>
            <ac:graphicFrameMk id="2" creationId="{5406A7B5-98F7-10F5-C199-F11176CAE0AB}"/>
          </ac:graphicFrameMkLst>
        </pc:graphicFrameChg>
      </pc:sldChg>
      <pc:sldChg chg="modSp add mod">
        <pc:chgData name="Paul Muir" userId="8a19a15a-bce8-4392-b31e-7697aaa483a9" providerId="ADAL" clId="{BBBCC776-8CF0-45F3-9531-98851C9E5440}" dt="2023-12-10T14:37:58.868" v="1234" actId="20577"/>
        <pc:sldMkLst>
          <pc:docMk/>
          <pc:sldMk cId="1342959657" sldId="369"/>
        </pc:sldMkLst>
        <pc:spChg chg="mod">
          <ac:chgData name="Paul Muir" userId="8a19a15a-bce8-4392-b31e-7697aaa483a9" providerId="ADAL" clId="{BBBCC776-8CF0-45F3-9531-98851C9E5440}" dt="2023-12-08T15:58:10.197" v="712" actId="20577"/>
          <ac:spMkLst>
            <pc:docMk/>
            <pc:sldMk cId="1342959657" sldId="369"/>
            <ac:spMk id="6" creationId="{FFF14769-92B4-64B1-6022-A14CC8F212C0}"/>
          </ac:spMkLst>
        </pc:spChg>
        <pc:graphicFrameChg chg="mod modGraphic">
          <ac:chgData name="Paul Muir" userId="8a19a15a-bce8-4392-b31e-7697aaa483a9" providerId="ADAL" clId="{BBBCC776-8CF0-45F3-9531-98851C9E5440}" dt="2023-12-10T14:37:58.868" v="1234" actId="20577"/>
          <ac:graphicFrameMkLst>
            <pc:docMk/>
            <pc:sldMk cId="1342959657" sldId="369"/>
            <ac:graphicFrameMk id="7" creationId="{A69AFEAC-1D7A-35E8-4460-78697E4FB0DC}"/>
          </ac:graphicFrameMkLst>
        </pc:graphicFrameChg>
      </pc:sldChg>
      <pc:sldChg chg="add del">
        <pc:chgData name="Paul Muir" userId="8a19a15a-bce8-4392-b31e-7697aaa483a9" providerId="ADAL" clId="{BBBCC776-8CF0-45F3-9531-98851C9E5440}" dt="2023-12-08T15:57:30.028" v="683" actId="47"/>
        <pc:sldMkLst>
          <pc:docMk/>
          <pc:sldMk cId="1613176091" sldId="369"/>
        </pc:sldMkLst>
      </pc:sldChg>
      <pc:sldChg chg="addSp delSp modSp add mod">
        <pc:chgData name="Paul Muir" userId="8a19a15a-bce8-4392-b31e-7697aaa483a9" providerId="ADAL" clId="{BBBCC776-8CF0-45F3-9531-98851C9E5440}" dt="2023-12-10T14:52:54.820" v="1813" actId="20577"/>
        <pc:sldMkLst>
          <pc:docMk/>
          <pc:sldMk cId="2444739617" sldId="370"/>
        </pc:sldMkLst>
        <pc:spChg chg="mod">
          <ac:chgData name="Paul Muir" userId="8a19a15a-bce8-4392-b31e-7697aaa483a9" providerId="ADAL" clId="{BBBCC776-8CF0-45F3-9531-98851C9E5440}" dt="2023-12-10T14:40:37.580" v="1383" actId="20577"/>
          <ac:spMkLst>
            <pc:docMk/>
            <pc:sldMk cId="2444739617" sldId="370"/>
            <ac:spMk id="2" creationId="{DB12A346-A86B-003D-FA24-BCD7439A4FE7}"/>
          </ac:spMkLst>
        </pc:spChg>
        <pc:spChg chg="add mod">
          <ac:chgData name="Paul Muir" userId="8a19a15a-bce8-4392-b31e-7697aaa483a9" providerId="ADAL" clId="{BBBCC776-8CF0-45F3-9531-98851C9E5440}" dt="2023-12-10T14:43:23.756" v="1616" actId="20577"/>
          <ac:spMkLst>
            <pc:docMk/>
            <pc:sldMk cId="2444739617" sldId="370"/>
            <ac:spMk id="3" creationId="{580E6658-32A4-243B-90CD-DC5DF574A037}"/>
          </ac:spMkLst>
        </pc:spChg>
        <pc:spChg chg="mod">
          <ac:chgData name="Paul Muir" userId="8a19a15a-bce8-4392-b31e-7697aaa483a9" providerId="ADAL" clId="{BBBCC776-8CF0-45F3-9531-98851C9E5440}" dt="2023-12-10T14:52:54.820" v="1813" actId="20577"/>
          <ac:spMkLst>
            <pc:docMk/>
            <pc:sldMk cId="2444739617" sldId="370"/>
            <ac:spMk id="6" creationId="{FFF14769-92B4-64B1-6022-A14CC8F212C0}"/>
          </ac:spMkLst>
        </pc:spChg>
        <pc:spChg chg="mod">
          <ac:chgData name="Paul Muir" userId="8a19a15a-bce8-4392-b31e-7697aaa483a9" providerId="ADAL" clId="{BBBCC776-8CF0-45F3-9531-98851C9E5440}" dt="2023-12-10T14:41:06.652" v="1452" actId="20577"/>
          <ac:spMkLst>
            <pc:docMk/>
            <pc:sldMk cId="2444739617" sldId="370"/>
            <ac:spMk id="7" creationId="{6B4C6456-21E7-3A85-3F89-9BC73D7E12D6}"/>
          </ac:spMkLst>
        </pc:spChg>
        <pc:spChg chg="mod">
          <ac:chgData name="Paul Muir" userId="8a19a15a-bce8-4392-b31e-7697aaa483a9" providerId="ADAL" clId="{BBBCC776-8CF0-45F3-9531-98851C9E5440}" dt="2023-12-10T14:40:26.554" v="1360" actId="20577"/>
          <ac:spMkLst>
            <pc:docMk/>
            <pc:sldMk cId="2444739617" sldId="370"/>
            <ac:spMk id="9" creationId="{DCEA8C55-77BE-90CA-19E6-32B4BFC59988}"/>
          </ac:spMkLst>
        </pc:spChg>
        <pc:spChg chg="add mod">
          <ac:chgData name="Paul Muir" userId="8a19a15a-bce8-4392-b31e-7697aaa483a9" providerId="ADAL" clId="{BBBCC776-8CF0-45F3-9531-98851C9E5440}" dt="2023-12-10T14:42:56.446" v="1558" actId="20577"/>
          <ac:spMkLst>
            <pc:docMk/>
            <pc:sldMk cId="2444739617" sldId="370"/>
            <ac:spMk id="10" creationId="{ACECD12C-847E-765F-61AD-47DCFD9E19D8}"/>
          </ac:spMkLst>
        </pc:spChg>
        <pc:spChg chg="mod ord">
          <ac:chgData name="Paul Muir" userId="8a19a15a-bce8-4392-b31e-7697aaa483a9" providerId="ADAL" clId="{BBBCC776-8CF0-45F3-9531-98851C9E5440}" dt="2023-12-10T14:44:39.417" v="1636" actId="1076"/>
          <ac:spMkLst>
            <pc:docMk/>
            <pc:sldMk cId="2444739617" sldId="370"/>
            <ac:spMk id="11" creationId="{293E2770-489D-63B5-13B9-000EC7E76828}"/>
          </ac:spMkLst>
        </pc:spChg>
        <pc:spChg chg="add mod">
          <ac:chgData name="Paul Muir" userId="8a19a15a-bce8-4392-b31e-7697aaa483a9" providerId="ADAL" clId="{BBBCC776-8CF0-45F3-9531-98851C9E5440}" dt="2023-12-10T14:42:47.341" v="1523" actId="1076"/>
          <ac:spMkLst>
            <pc:docMk/>
            <pc:sldMk cId="2444739617" sldId="370"/>
            <ac:spMk id="13" creationId="{2BCA2CFA-BC89-6916-8F92-95F197D79B48}"/>
          </ac:spMkLst>
        </pc:spChg>
        <pc:spChg chg="add del mod">
          <ac:chgData name="Paul Muir" userId="8a19a15a-bce8-4392-b31e-7697aaa483a9" providerId="ADAL" clId="{BBBCC776-8CF0-45F3-9531-98851C9E5440}" dt="2023-12-10T14:44:18.518" v="1630" actId="478"/>
          <ac:spMkLst>
            <pc:docMk/>
            <pc:sldMk cId="2444739617" sldId="370"/>
            <ac:spMk id="15" creationId="{46362815-3220-A834-3165-1353CBB57CA1}"/>
          </ac:spMkLst>
        </pc:spChg>
        <pc:spChg chg="add del mod">
          <ac:chgData name="Paul Muir" userId="8a19a15a-bce8-4392-b31e-7697aaa483a9" providerId="ADAL" clId="{BBBCC776-8CF0-45F3-9531-98851C9E5440}" dt="2023-12-10T14:44:19.701" v="1631" actId="478"/>
          <ac:spMkLst>
            <pc:docMk/>
            <pc:sldMk cId="2444739617" sldId="370"/>
            <ac:spMk id="16" creationId="{682D7BD2-9F73-3E95-6D9F-71D88A2FD572}"/>
          </ac:spMkLst>
        </pc:spChg>
        <pc:graphicFrameChg chg="del">
          <ac:chgData name="Paul Muir" userId="8a19a15a-bce8-4392-b31e-7697aaa483a9" providerId="ADAL" clId="{BBBCC776-8CF0-45F3-9531-98851C9E5440}" dt="2023-12-10T14:41:26.215" v="1453" actId="478"/>
          <ac:graphicFrameMkLst>
            <pc:docMk/>
            <pc:sldMk cId="2444739617" sldId="370"/>
            <ac:graphicFrameMk id="5" creationId="{217AC475-E5F7-9A3D-E92D-E4EC5E736DE6}"/>
          </ac:graphicFrameMkLst>
        </pc:graphicFrameChg>
        <pc:graphicFrameChg chg="del">
          <ac:chgData name="Paul Muir" userId="8a19a15a-bce8-4392-b31e-7697aaa483a9" providerId="ADAL" clId="{BBBCC776-8CF0-45F3-9531-98851C9E5440}" dt="2023-12-10T14:41:27.496" v="1454" actId="478"/>
          <ac:graphicFrameMkLst>
            <pc:docMk/>
            <pc:sldMk cId="2444739617" sldId="370"/>
            <ac:graphicFrameMk id="8" creationId="{84ADEE65-54DA-A048-FD0B-8A3366132B63}"/>
          </ac:graphicFrameMkLst>
        </pc:graphicFrameChg>
        <pc:graphicFrameChg chg="add mod modGraphic">
          <ac:chgData name="Paul Muir" userId="8a19a15a-bce8-4392-b31e-7697aaa483a9" providerId="ADAL" clId="{BBBCC776-8CF0-45F3-9531-98851C9E5440}" dt="2023-12-10T14:42:33.392" v="1517" actId="20577"/>
          <ac:graphicFrameMkLst>
            <pc:docMk/>
            <pc:sldMk cId="2444739617" sldId="370"/>
            <ac:graphicFrameMk id="12" creationId="{405DF68F-B446-3990-AFA5-40387AE2FBA2}"/>
          </ac:graphicFrameMkLst>
        </pc:graphicFrameChg>
        <pc:picChg chg="add del mod">
          <ac:chgData name="Paul Muir" userId="8a19a15a-bce8-4392-b31e-7697aaa483a9" providerId="ADAL" clId="{BBBCC776-8CF0-45F3-9531-98851C9E5440}" dt="2023-12-10T14:44:17.935" v="1629" actId="478"/>
          <ac:picMkLst>
            <pc:docMk/>
            <pc:sldMk cId="2444739617" sldId="370"/>
            <ac:picMk id="14" creationId="{DD3988FE-3BFE-7334-1A88-82216C6854BB}"/>
          </ac:picMkLst>
        </pc:picChg>
        <pc:picChg chg="add mod">
          <ac:chgData name="Paul Muir" userId="8a19a15a-bce8-4392-b31e-7697aaa483a9" providerId="ADAL" clId="{BBBCC776-8CF0-45F3-9531-98851C9E5440}" dt="2023-12-10T14:44:28.797" v="1633" actId="1076"/>
          <ac:picMkLst>
            <pc:docMk/>
            <pc:sldMk cId="2444739617" sldId="370"/>
            <ac:picMk id="18" creationId="{27A362FA-BC3E-1FDD-9249-794847D1E216}"/>
          </ac:picMkLst>
        </pc:picChg>
      </pc:sldChg>
      <pc:sldChg chg="addSp delSp modSp add mod">
        <pc:chgData name="Paul Muir" userId="8a19a15a-bce8-4392-b31e-7697aaa483a9" providerId="ADAL" clId="{BBBCC776-8CF0-45F3-9531-98851C9E5440}" dt="2023-12-11T10:05:49.811" v="4301"/>
        <pc:sldMkLst>
          <pc:docMk/>
          <pc:sldMk cId="1616414300" sldId="2147482124"/>
        </pc:sldMkLst>
        <pc:spChg chg="mod">
          <ac:chgData name="Paul Muir" userId="8a19a15a-bce8-4392-b31e-7697aaa483a9" providerId="ADAL" clId="{BBBCC776-8CF0-45F3-9531-98851C9E5440}" dt="2023-12-11T10:05:49.811" v="4301"/>
          <ac:spMkLst>
            <pc:docMk/>
            <pc:sldMk cId="1616414300" sldId="2147482124"/>
            <ac:spMk id="2" creationId="{9A420E2B-D3DB-F60A-A0C0-A3E786BF1600}"/>
          </ac:spMkLst>
        </pc:spChg>
        <pc:spChg chg="mod">
          <ac:chgData name="Paul Muir" userId="8a19a15a-bce8-4392-b31e-7697aaa483a9" providerId="ADAL" clId="{BBBCC776-8CF0-45F3-9531-98851C9E5440}" dt="2023-12-10T15:02:23.077" v="2086" actId="20577"/>
          <ac:spMkLst>
            <pc:docMk/>
            <pc:sldMk cId="1616414300" sldId="2147482124"/>
            <ac:spMk id="3" creationId="{3F10F6DD-FACC-9DA0-2CD1-6B27A042E9DB}"/>
          </ac:spMkLst>
        </pc:spChg>
        <pc:spChg chg="mod">
          <ac:chgData name="Paul Muir" userId="8a19a15a-bce8-4392-b31e-7697aaa483a9" providerId="ADAL" clId="{BBBCC776-8CF0-45F3-9531-98851C9E5440}" dt="2023-12-10T15:01:43.746" v="2001" actId="20577"/>
          <ac:spMkLst>
            <pc:docMk/>
            <pc:sldMk cId="1616414300" sldId="2147482124"/>
            <ac:spMk id="5" creationId="{D4E66DAA-DC1B-B62D-7F4D-1A174A77449D}"/>
          </ac:spMkLst>
        </pc:spChg>
        <pc:spChg chg="add mod">
          <ac:chgData name="Paul Muir" userId="8a19a15a-bce8-4392-b31e-7697aaa483a9" providerId="ADAL" clId="{BBBCC776-8CF0-45F3-9531-98851C9E5440}" dt="2023-12-10T15:04:07.948" v="2287" actId="1076"/>
          <ac:spMkLst>
            <pc:docMk/>
            <pc:sldMk cId="1616414300" sldId="2147482124"/>
            <ac:spMk id="6" creationId="{97FF3840-7FE1-1527-9A8A-2FCCDBEF2AF9}"/>
          </ac:spMkLst>
        </pc:spChg>
        <pc:spChg chg="del">
          <ac:chgData name="Paul Muir" userId="8a19a15a-bce8-4392-b31e-7697aaa483a9" providerId="ADAL" clId="{BBBCC776-8CF0-45F3-9531-98851C9E5440}" dt="2023-12-10T15:04:10.333" v="2288" actId="478"/>
          <ac:spMkLst>
            <pc:docMk/>
            <pc:sldMk cId="1616414300" sldId="2147482124"/>
            <ac:spMk id="8" creationId="{74BA2EB1-E6DC-8949-4FC1-966C1D748067}"/>
          </ac:spMkLst>
        </pc:spChg>
        <pc:spChg chg="del">
          <ac:chgData name="Paul Muir" userId="8a19a15a-bce8-4392-b31e-7697aaa483a9" providerId="ADAL" clId="{BBBCC776-8CF0-45F3-9531-98851C9E5440}" dt="2023-12-10T15:04:13.111" v="2290" actId="478"/>
          <ac:spMkLst>
            <pc:docMk/>
            <pc:sldMk cId="1616414300" sldId="2147482124"/>
            <ac:spMk id="10" creationId="{D5AC620B-607E-16D3-F3D7-4BA71601EE4E}"/>
          </ac:spMkLst>
        </pc:spChg>
        <pc:spChg chg="del">
          <ac:chgData name="Paul Muir" userId="8a19a15a-bce8-4392-b31e-7697aaa483a9" providerId="ADAL" clId="{BBBCC776-8CF0-45F3-9531-98851C9E5440}" dt="2023-12-10T15:04:15.996" v="2292" actId="478"/>
          <ac:spMkLst>
            <pc:docMk/>
            <pc:sldMk cId="1616414300" sldId="2147482124"/>
            <ac:spMk id="12" creationId="{D8680811-24DE-1254-63E9-A1AD84BC0D9F}"/>
          </ac:spMkLst>
        </pc:spChg>
        <pc:spChg chg="add del mod">
          <ac:chgData name="Paul Muir" userId="8a19a15a-bce8-4392-b31e-7697aaa483a9" providerId="ADAL" clId="{BBBCC776-8CF0-45F3-9531-98851C9E5440}" dt="2023-12-10T15:04:11.820" v="2289" actId="478"/>
          <ac:spMkLst>
            <pc:docMk/>
            <pc:sldMk cId="1616414300" sldId="2147482124"/>
            <ac:spMk id="14" creationId="{4721AF08-B8BC-82BA-EEB1-B2A4BECA27BC}"/>
          </ac:spMkLst>
        </pc:spChg>
        <pc:spChg chg="del">
          <ac:chgData name="Paul Muir" userId="8a19a15a-bce8-4392-b31e-7697aaa483a9" providerId="ADAL" clId="{BBBCC776-8CF0-45F3-9531-98851C9E5440}" dt="2023-12-10T15:01:54.194" v="2003" actId="478"/>
          <ac:spMkLst>
            <pc:docMk/>
            <pc:sldMk cId="1616414300" sldId="2147482124"/>
            <ac:spMk id="17" creationId="{83D698DE-0B04-04D6-91CE-A4F458FBA996}"/>
          </ac:spMkLst>
        </pc:spChg>
        <pc:spChg chg="add del mod">
          <ac:chgData name="Paul Muir" userId="8a19a15a-bce8-4392-b31e-7697aaa483a9" providerId="ADAL" clId="{BBBCC776-8CF0-45F3-9531-98851C9E5440}" dt="2023-12-10T15:04:14.730" v="2291" actId="478"/>
          <ac:spMkLst>
            <pc:docMk/>
            <pc:sldMk cId="1616414300" sldId="2147482124"/>
            <ac:spMk id="18" creationId="{A5CF7C5B-8AEE-56A9-44AB-49FE26AA51FA}"/>
          </ac:spMkLst>
        </pc:spChg>
        <pc:spChg chg="add del mod">
          <ac:chgData name="Paul Muir" userId="8a19a15a-bce8-4392-b31e-7697aaa483a9" providerId="ADAL" clId="{BBBCC776-8CF0-45F3-9531-98851C9E5440}" dt="2023-12-10T15:04:17.151" v="2293" actId="478"/>
          <ac:spMkLst>
            <pc:docMk/>
            <pc:sldMk cId="1616414300" sldId="2147482124"/>
            <ac:spMk id="20" creationId="{CA0FD3AB-2B9D-DC85-F436-D370C617703A}"/>
          </ac:spMkLst>
        </pc:spChg>
        <pc:spChg chg="add mod">
          <ac:chgData name="Paul Muir" userId="8a19a15a-bce8-4392-b31e-7697aaa483a9" providerId="ADAL" clId="{BBBCC776-8CF0-45F3-9531-98851C9E5440}" dt="2023-12-10T15:08:09.259" v="2417" actId="20577"/>
          <ac:spMkLst>
            <pc:docMk/>
            <pc:sldMk cId="1616414300" sldId="2147482124"/>
            <ac:spMk id="27" creationId="{4FEC6ACF-01CA-80DF-824C-75234A48053C}"/>
          </ac:spMkLst>
        </pc:spChg>
        <pc:spChg chg="add mod">
          <ac:chgData name="Paul Muir" userId="8a19a15a-bce8-4392-b31e-7697aaa483a9" providerId="ADAL" clId="{BBBCC776-8CF0-45F3-9531-98851C9E5440}" dt="2023-12-10T15:07:49.760" v="2385" actId="20577"/>
          <ac:spMkLst>
            <pc:docMk/>
            <pc:sldMk cId="1616414300" sldId="2147482124"/>
            <ac:spMk id="28" creationId="{B51F2510-3D45-A4DE-CE7B-2875CB507FB8}"/>
          </ac:spMkLst>
        </pc:spChg>
        <pc:spChg chg="add mod">
          <ac:chgData name="Paul Muir" userId="8a19a15a-bce8-4392-b31e-7697aaa483a9" providerId="ADAL" clId="{BBBCC776-8CF0-45F3-9531-98851C9E5440}" dt="2023-12-10T15:08:05.472" v="2413" actId="20577"/>
          <ac:spMkLst>
            <pc:docMk/>
            <pc:sldMk cId="1616414300" sldId="2147482124"/>
            <ac:spMk id="29" creationId="{804113F2-9C5F-A161-DFFA-C0D34EFE8ED0}"/>
          </ac:spMkLst>
        </pc:spChg>
        <pc:spChg chg="add mod">
          <ac:chgData name="Paul Muir" userId="8a19a15a-bce8-4392-b31e-7697aaa483a9" providerId="ADAL" clId="{BBBCC776-8CF0-45F3-9531-98851C9E5440}" dt="2023-12-10T15:08:58.222" v="2432" actId="1076"/>
          <ac:spMkLst>
            <pc:docMk/>
            <pc:sldMk cId="1616414300" sldId="2147482124"/>
            <ac:spMk id="30" creationId="{C31775F7-A9C1-ACCC-BBF5-8223CFCD603E}"/>
          </ac:spMkLst>
        </pc:spChg>
        <pc:spChg chg="add mod">
          <ac:chgData name="Paul Muir" userId="8a19a15a-bce8-4392-b31e-7697aaa483a9" providerId="ADAL" clId="{BBBCC776-8CF0-45F3-9531-98851C9E5440}" dt="2023-12-10T15:09:01.243" v="2434" actId="1076"/>
          <ac:spMkLst>
            <pc:docMk/>
            <pc:sldMk cId="1616414300" sldId="2147482124"/>
            <ac:spMk id="31" creationId="{13594E6B-47B4-7A2A-1B76-01F8B120B123}"/>
          </ac:spMkLst>
        </pc:spChg>
        <pc:spChg chg="add mod">
          <ac:chgData name="Paul Muir" userId="8a19a15a-bce8-4392-b31e-7697aaa483a9" providerId="ADAL" clId="{BBBCC776-8CF0-45F3-9531-98851C9E5440}" dt="2023-12-10T15:09:06.327" v="2438" actId="1076"/>
          <ac:spMkLst>
            <pc:docMk/>
            <pc:sldMk cId="1616414300" sldId="2147482124"/>
            <ac:spMk id="32" creationId="{B9EFDC26-6ABB-961B-1FDC-D8DE9BA5C7B2}"/>
          </ac:spMkLst>
        </pc:spChg>
        <pc:picChg chg="del">
          <ac:chgData name="Paul Muir" userId="8a19a15a-bce8-4392-b31e-7697aaa483a9" providerId="ADAL" clId="{BBBCC776-8CF0-45F3-9531-98851C9E5440}" dt="2023-12-10T15:01:53.031" v="2002" actId="478"/>
          <ac:picMkLst>
            <pc:docMk/>
            <pc:sldMk cId="1616414300" sldId="2147482124"/>
            <ac:picMk id="16" creationId="{FDC617D0-EC90-9390-3849-CB55DF0E237D}"/>
          </ac:picMkLst>
        </pc:picChg>
        <pc:picChg chg="add mod">
          <ac:chgData name="Paul Muir" userId="8a19a15a-bce8-4392-b31e-7697aaa483a9" providerId="ADAL" clId="{BBBCC776-8CF0-45F3-9531-98851C9E5440}" dt="2023-12-10T15:06:05.034" v="2300" actId="208"/>
          <ac:picMkLst>
            <pc:docMk/>
            <pc:sldMk cId="1616414300" sldId="2147482124"/>
            <ac:picMk id="22" creationId="{61C747A5-696F-7119-3EB6-7CB2CAB2F2E0}"/>
          </ac:picMkLst>
        </pc:picChg>
        <pc:picChg chg="add mod">
          <ac:chgData name="Paul Muir" userId="8a19a15a-bce8-4392-b31e-7697aaa483a9" providerId="ADAL" clId="{BBBCC776-8CF0-45F3-9531-98851C9E5440}" dt="2023-12-10T15:06:39.279" v="2307" actId="1076"/>
          <ac:picMkLst>
            <pc:docMk/>
            <pc:sldMk cId="1616414300" sldId="2147482124"/>
            <ac:picMk id="24" creationId="{B97BF14B-65F1-889C-918F-F6D244124F5E}"/>
          </ac:picMkLst>
        </pc:picChg>
        <pc:picChg chg="add mod">
          <ac:chgData name="Paul Muir" userId="8a19a15a-bce8-4392-b31e-7697aaa483a9" providerId="ADAL" clId="{BBBCC776-8CF0-45F3-9531-98851C9E5440}" dt="2023-12-10T15:09:03.599" v="2437" actId="1076"/>
          <ac:picMkLst>
            <pc:docMk/>
            <pc:sldMk cId="1616414300" sldId="2147482124"/>
            <ac:picMk id="26" creationId="{F25E7CA4-FD1E-ED94-2522-2C0CF9B54FF8}"/>
          </ac:picMkLst>
        </pc:picChg>
      </pc:sldChg>
      <pc:sldChg chg="addSp delSp modSp add mod">
        <pc:chgData name="Paul Muir" userId="8a19a15a-bce8-4392-b31e-7697aaa483a9" providerId="ADAL" clId="{BBBCC776-8CF0-45F3-9531-98851C9E5440}" dt="2023-12-10T15:52:05.305" v="4297" actId="1076"/>
        <pc:sldMkLst>
          <pc:docMk/>
          <pc:sldMk cId="3136136081" sldId="2147482125"/>
        </pc:sldMkLst>
        <pc:spChg chg="del">
          <ac:chgData name="Paul Muir" userId="8a19a15a-bce8-4392-b31e-7697aaa483a9" providerId="ADAL" clId="{BBBCC776-8CF0-45F3-9531-98851C9E5440}" dt="2023-12-10T15:10:22.583" v="2457" actId="478"/>
          <ac:spMkLst>
            <pc:docMk/>
            <pc:sldMk cId="3136136081" sldId="2147482125"/>
            <ac:spMk id="2" creationId="{DB12A346-A86B-003D-FA24-BCD7439A4FE7}"/>
          </ac:spMkLst>
        </pc:spChg>
        <pc:spChg chg="mod">
          <ac:chgData name="Paul Muir" userId="8a19a15a-bce8-4392-b31e-7697aaa483a9" providerId="ADAL" clId="{BBBCC776-8CF0-45F3-9531-98851C9E5440}" dt="2023-12-10T15:08:43.499" v="2430" actId="20577"/>
          <ac:spMkLst>
            <pc:docMk/>
            <pc:sldMk cId="3136136081" sldId="2147482125"/>
            <ac:spMk id="6" creationId="{FFF14769-92B4-64B1-6022-A14CC8F212C0}"/>
          </ac:spMkLst>
        </pc:spChg>
        <pc:spChg chg="del">
          <ac:chgData name="Paul Muir" userId="8a19a15a-bce8-4392-b31e-7697aaa483a9" providerId="ADAL" clId="{BBBCC776-8CF0-45F3-9531-98851C9E5440}" dt="2023-12-10T15:10:22.583" v="2457" actId="478"/>
          <ac:spMkLst>
            <pc:docMk/>
            <pc:sldMk cId="3136136081" sldId="2147482125"/>
            <ac:spMk id="7" creationId="{353F2FDA-55E0-9C63-8BD8-0ECF0C243B92}"/>
          </ac:spMkLst>
        </pc:spChg>
        <pc:spChg chg="add del mod">
          <ac:chgData name="Paul Muir" userId="8a19a15a-bce8-4392-b31e-7697aaa483a9" providerId="ADAL" clId="{BBBCC776-8CF0-45F3-9531-98851C9E5440}" dt="2023-12-10T15:34:37.540" v="3353" actId="478"/>
          <ac:spMkLst>
            <pc:docMk/>
            <pc:sldMk cId="3136136081" sldId="2147482125"/>
            <ac:spMk id="8" creationId="{35102FE5-B312-68B0-6D9A-B7C04A342C2B}"/>
          </ac:spMkLst>
        </pc:spChg>
        <pc:spChg chg="del">
          <ac:chgData name="Paul Muir" userId="8a19a15a-bce8-4392-b31e-7697aaa483a9" providerId="ADAL" clId="{BBBCC776-8CF0-45F3-9531-98851C9E5440}" dt="2023-12-10T15:10:22.583" v="2457" actId="478"/>
          <ac:spMkLst>
            <pc:docMk/>
            <pc:sldMk cId="3136136081" sldId="2147482125"/>
            <ac:spMk id="9" creationId="{DCEA8C55-77BE-90CA-19E6-32B4BFC59988}"/>
          </ac:spMkLst>
        </pc:spChg>
        <pc:spChg chg="del">
          <ac:chgData name="Paul Muir" userId="8a19a15a-bce8-4392-b31e-7697aaa483a9" providerId="ADAL" clId="{BBBCC776-8CF0-45F3-9531-98851C9E5440}" dt="2023-12-10T15:10:22.583" v="2457" actId="478"/>
          <ac:spMkLst>
            <pc:docMk/>
            <pc:sldMk cId="3136136081" sldId="2147482125"/>
            <ac:spMk id="10" creationId="{16E23D40-FD1D-068D-BB8F-D8B0A9B37D79}"/>
          </ac:spMkLst>
        </pc:spChg>
        <pc:spChg chg="del">
          <ac:chgData name="Paul Muir" userId="8a19a15a-bce8-4392-b31e-7697aaa483a9" providerId="ADAL" clId="{BBBCC776-8CF0-45F3-9531-98851C9E5440}" dt="2023-12-10T15:10:22.583" v="2457" actId="478"/>
          <ac:spMkLst>
            <pc:docMk/>
            <pc:sldMk cId="3136136081" sldId="2147482125"/>
            <ac:spMk id="12" creationId="{9A4932EB-A57D-C375-159F-B86D844E12E2}"/>
          </ac:spMkLst>
        </pc:spChg>
        <pc:spChg chg="add del mod">
          <ac:chgData name="Paul Muir" userId="8a19a15a-bce8-4392-b31e-7697aaa483a9" providerId="ADAL" clId="{BBBCC776-8CF0-45F3-9531-98851C9E5440}" dt="2023-12-10T15:10:24.145" v="2458" actId="478"/>
          <ac:spMkLst>
            <pc:docMk/>
            <pc:sldMk cId="3136136081" sldId="2147482125"/>
            <ac:spMk id="13" creationId="{35F39ACF-9BBB-E726-9F68-5D4B79B1BA60}"/>
          </ac:spMkLst>
        </pc:spChg>
        <pc:spChg chg="del">
          <ac:chgData name="Paul Muir" userId="8a19a15a-bce8-4392-b31e-7697aaa483a9" providerId="ADAL" clId="{BBBCC776-8CF0-45F3-9531-98851C9E5440}" dt="2023-12-10T15:10:22.583" v="2457" actId="478"/>
          <ac:spMkLst>
            <pc:docMk/>
            <pc:sldMk cId="3136136081" sldId="2147482125"/>
            <ac:spMk id="17" creationId="{61D70158-3F55-B0E1-A3F2-F81DBADD51D4}"/>
          </ac:spMkLst>
        </pc:spChg>
        <pc:spChg chg="del">
          <ac:chgData name="Paul Muir" userId="8a19a15a-bce8-4392-b31e-7697aaa483a9" providerId="ADAL" clId="{BBBCC776-8CF0-45F3-9531-98851C9E5440}" dt="2023-12-10T15:10:22.583" v="2457" actId="478"/>
          <ac:spMkLst>
            <pc:docMk/>
            <pc:sldMk cId="3136136081" sldId="2147482125"/>
            <ac:spMk id="18" creationId="{7D3A7EDB-1CB9-8D1D-A5B5-EC4BD94D0800}"/>
          </ac:spMkLst>
        </pc:spChg>
        <pc:spChg chg="del">
          <ac:chgData name="Paul Muir" userId="8a19a15a-bce8-4392-b31e-7697aaa483a9" providerId="ADAL" clId="{BBBCC776-8CF0-45F3-9531-98851C9E5440}" dt="2023-12-10T15:10:22.583" v="2457" actId="478"/>
          <ac:spMkLst>
            <pc:docMk/>
            <pc:sldMk cId="3136136081" sldId="2147482125"/>
            <ac:spMk id="19" creationId="{DE4165DF-2F69-3B25-EAE5-3254A82934F6}"/>
          </ac:spMkLst>
        </pc:spChg>
        <pc:spChg chg="del">
          <ac:chgData name="Paul Muir" userId="8a19a15a-bce8-4392-b31e-7697aaa483a9" providerId="ADAL" clId="{BBBCC776-8CF0-45F3-9531-98851C9E5440}" dt="2023-12-10T15:10:22.583" v="2457" actId="478"/>
          <ac:spMkLst>
            <pc:docMk/>
            <pc:sldMk cId="3136136081" sldId="2147482125"/>
            <ac:spMk id="20" creationId="{1EB18FA5-EDB9-090F-F683-B6F617E7EF87}"/>
          </ac:spMkLst>
        </pc:spChg>
        <pc:spChg chg="mod topLvl">
          <ac:chgData name="Paul Muir" userId="8a19a15a-bce8-4392-b31e-7697aaa483a9" providerId="ADAL" clId="{BBBCC776-8CF0-45F3-9531-98851C9E5440}" dt="2023-12-10T15:39:30.143" v="3513" actId="164"/>
          <ac:spMkLst>
            <pc:docMk/>
            <pc:sldMk cId="3136136081" sldId="2147482125"/>
            <ac:spMk id="22" creationId="{F79B4D34-BECD-7437-D920-2B6F2F69431F}"/>
          </ac:spMkLst>
        </pc:spChg>
        <pc:spChg chg="del mod topLvl">
          <ac:chgData name="Paul Muir" userId="8a19a15a-bce8-4392-b31e-7697aaa483a9" providerId="ADAL" clId="{BBBCC776-8CF0-45F3-9531-98851C9E5440}" dt="2023-12-10T15:34:58.192" v="3361" actId="478"/>
          <ac:spMkLst>
            <pc:docMk/>
            <pc:sldMk cId="3136136081" sldId="2147482125"/>
            <ac:spMk id="23" creationId="{513C4697-3EA3-FB5A-76C5-4C590FE3BE4A}"/>
          </ac:spMkLst>
        </pc:spChg>
        <pc:spChg chg="del mod topLvl">
          <ac:chgData name="Paul Muir" userId="8a19a15a-bce8-4392-b31e-7697aaa483a9" providerId="ADAL" clId="{BBBCC776-8CF0-45F3-9531-98851C9E5440}" dt="2023-12-10T15:35:00.308" v="3364" actId="478"/>
          <ac:spMkLst>
            <pc:docMk/>
            <pc:sldMk cId="3136136081" sldId="2147482125"/>
            <ac:spMk id="24" creationId="{17E163E7-9C07-F783-A655-DA692EC1E3C3}"/>
          </ac:spMkLst>
        </pc:spChg>
        <pc:spChg chg="del mod topLvl">
          <ac:chgData name="Paul Muir" userId="8a19a15a-bce8-4392-b31e-7697aaa483a9" providerId="ADAL" clId="{BBBCC776-8CF0-45F3-9531-98851C9E5440}" dt="2023-12-10T15:34:59.785" v="3363" actId="478"/>
          <ac:spMkLst>
            <pc:docMk/>
            <pc:sldMk cId="3136136081" sldId="2147482125"/>
            <ac:spMk id="25" creationId="{83753833-08B3-3207-0C86-8336D599D426}"/>
          </ac:spMkLst>
        </pc:spChg>
        <pc:spChg chg="del mod topLvl">
          <ac:chgData name="Paul Muir" userId="8a19a15a-bce8-4392-b31e-7697aaa483a9" providerId="ADAL" clId="{BBBCC776-8CF0-45F3-9531-98851C9E5440}" dt="2023-12-10T15:35:01.957" v="3366" actId="478"/>
          <ac:spMkLst>
            <pc:docMk/>
            <pc:sldMk cId="3136136081" sldId="2147482125"/>
            <ac:spMk id="26" creationId="{116C0CA1-0118-DEEB-3A7F-42271BEDCBCA}"/>
          </ac:spMkLst>
        </pc:spChg>
        <pc:spChg chg="mod topLvl">
          <ac:chgData name="Paul Muir" userId="8a19a15a-bce8-4392-b31e-7697aaa483a9" providerId="ADAL" clId="{BBBCC776-8CF0-45F3-9531-98851C9E5440}" dt="2023-12-10T15:39:30.143" v="3513" actId="164"/>
          <ac:spMkLst>
            <pc:docMk/>
            <pc:sldMk cId="3136136081" sldId="2147482125"/>
            <ac:spMk id="28" creationId="{42B38620-DE2A-9DC7-870A-BA5612DF04E0}"/>
          </ac:spMkLst>
        </pc:spChg>
        <pc:spChg chg="del mod topLvl">
          <ac:chgData name="Paul Muir" userId="8a19a15a-bce8-4392-b31e-7697aaa483a9" providerId="ADAL" clId="{BBBCC776-8CF0-45F3-9531-98851C9E5440}" dt="2023-12-10T15:35:01.161" v="3365" actId="478"/>
          <ac:spMkLst>
            <pc:docMk/>
            <pc:sldMk cId="3136136081" sldId="2147482125"/>
            <ac:spMk id="29" creationId="{78A8E94B-7718-A5BD-5125-82A3FC183DAD}"/>
          </ac:spMkLst>
        </pc:spChg>
        <pc:spChg chg="del mod topLvl">
          <ac:chgData name="Paul Muir" userId="8a19a15a-bce8-4392-b31e-7697aaa483a9" providerId="ADAL" clId="{BBBCC776-8CF0-45F3-9531-98851C9E5440}" dt="2023-12-10T15:35:02.797" v="3367" actId="478"/>
          <ac:spMkLst>
            <pc:docMk/>
            <pc:sldMk cId="3136136081" sldId="2147482125"/>
            <ac:spMk id="30" creationId="{7BE64675-3861-D7ED-91D6-12DC820149C2}"/>
          </ac:spMkLst>
        </pc:spChg>
        <pc:spChg chg="del mod topLvl">
          <ac:chgData name="Paul Muir" userId="8a19a15a-bce8-4392-b31e-7697aaa483a9" providerId="ADAL" clId="{BBBCC776-8CF0-45F3-9531-98851C9E5440}" dt="2023-12-10T15:35:03.360" v="3368" actId="478"/>
          <ac:spMkLst>
            <pc:docMk/>
            <pc:sldMk cId="3136136081" sldId="2147482125"/>
            <ac:spMk id="31" creationId="{FC1E837E-0981-AACA-8766-51425CF28553}"/>
          </ac:spMkLst>
        </pc:spChg>
        <pc:spChg chg="del mod topLvl">
          <ac:chgData name="Paul Muir" userId="8a19a15a-bce8-4392-b31e-7697aaa483a9" providerId="ADAL" clId="{BBBCC776-8CF0-45F3-9531-98851C9E5440}" dt="2023-12-10T15:35:04.119" v="3369" actId="478"/>
          <ac:spMkLst>
            <pc:docMk/>
            <pc:sldMk cId="3136136081" sldId="2147482125"/>
            <ac:spMk id="32" creationId="{C57D1301-C545-F2E9-70CC-6E8CAA17BBF0}"/>
          </ac:spMkLst>
        </pc:spChg>
        <pc:spChg chg="mod topLvl">
          <ac:chgData name="Paul Muir" userId="8a19a15a-bce8-4392-b31e-7697aaa483a9" providerId="ADAL" clId="{BBBCC776-8CF0-45F3-9531-98851C9E5440}" dt="2023-12-10T15:39:30.143" v="3513" actId="164"/>
          <ac:spMkLst>
            <pc:docMk/>
            <pc:sldMk cId="3136136081" sldId="2147482125"/>
            <ac:spMk id="34" creationId="{41E504A2-D5EF-2170-DF46-F7293FF84075}"/>
          </ac:spMkLst>
        </pc:spChg>
        <pc:spChg chg="del mod topLvl">
          <ac:chgData name="Paul Muir" userId="8a19a15a-bce8-4392-b31e-7697aaa483a9" providerId="ADAL" clId="{BBBCC776-8CF0-45F3-9531-98851C9E5440}" dt="2023-12-10T15:35:04.762" v="3370" actId="478"/>
          <ac:spMkLst>
            <pc:docMk/>
            <pc:sldMk cId="3136136081" sldId="2147482125"/>
            <ac:spMk id="35" creationId="{97A5A905-7379-8ABB-B4C4-41471464530A}"/>
          </ac:spMkLst>
        </pc:spChg>
        <pc:spChg chg="del mod topLvl">
          <ac:chgData name="Paul Muir" userId="8a19a15a-bce8-4392-b31e-7697aaa483a9" providerId="ADAL" clId="{BBBCC776-8CF0-45F3-9531-98851C9E5440}" dt="2023-12-10T15:35:05.287" v="3371" actId="478"/>
          <ac:spMkLst>
            <pc:docMk/>
            <pc:sldMk cId="3136136081" sldId="2147482125"/>
            <ac:spMk id="36" creationId="{339D31E3-C650-73DE-94C9-FC9E9D606CB7}"/>
          </ac:spMkLst>
        </pc:spChg>
        <pc:spChg chg="del mod topLvl">
          <ac:chgData name="Paul Muir" userId="8a19a15a-bce8-4392-b31e-7697aaa483a9" providerId="ADAL" clId="{BBBCC776-8CF0-45F3-9531-98851C9E5440}" dt="2023-12-10T15:35:05.974" v="3372" actId="478"/>
          <ac:spMkLst>
            <pc:docMk/>
            <pc:sldMk cId="3136136081" sldId="2147482125"/>
            <ac:spMk id="37" creationId="{617A1392-4B6A-EA80-5E37-4E488099E0BC}"/>
          </ac:spMkLst>
        </pc:spChg>
        <pc:spChg chg="del mod topLvl">
          <ac:chgData name="Paul Muir" userId="8a19a15a-bce8-4392-b31e-7697aaa483a9" providerId="ADAL" clId="{BBBCC776-8CF0-45F3-9531-98851C9E5440}" dt="2023-12-10T15:35:06.481" v="3373" actId="478"/>
          <ac:spMkLst>
            <pc:docMk/>
            <pc:sldMk cId="3136136081" sldId="2147482125"/>
            <ac:spMk id="38" creationId="{9C97DA56-D10F-E516-47F0-9F15124A71EF}"/>
          </ac:spMkLst>
        </pc:spChg>
        <pc:spChg chg="mod topLvl">
          <ac:chgData name="Paul Muir" userId="8a19a15a-bce8-4392-b31e-7697aaa483a9" providerId="ADAL" clId="{BBBCC776-8CF0-45F3-9531-98851C9E5440}" dt="2023-12-10T15:39:30.143" v="3513" actId="164"/>
          <ac:spMkLst>
            <pc:docMk/>
            <pc:sldMk cId="3136136081" sldId="2147482125"/>
            <ac:spMk id="40" creationId="{6AB79300-4063-037E-2BA1-EA87B9BAD244}"/>
          </ac:spMkLst>
        </pc:spChg>
        <pc:spChg chg="del mod topLvl">
          <ac:chgData name="Paul Muir" userId="8a19a15a-bce8-4392-b31e-7697aaa483a9" providerId="ADAL" clId="{BBBCC776-8CF0-45F3-9531-98851C9E5440}" dt="2023-12-10T15:35:07.093" v="3374" actId="478"/>
          <ac:spMkLst>
            <pc:docMk/>
            <pc:sldMk cId="3136136081" sldId="2147482125"/>
            <ac:spMk id="41" creationId="{FFD615B0-5251-53F3-5909-CDF70140D59E}"/>
          </ac:spMkLst>
        </pc:spChg>
        <pc:spChg chg="del mod topLvl">
          <ac:chgData name="Paul Muir" userId="8a19a15a-bce8-4392-b31e-7697aaa483a9" providerId="ADAL" clId="{BBBCC776-8CF0-45F3-9531-98851C9E5440}" dt="2023-12-10T15:35:07.488" v="3375" actId="478"/>
          <ac:spMkLst>
            <pc:docMk/>
            <pc:sldMk cId="3136136081" sldId="2147482125"/>
            <ac:spMk id="42" creationId="{7C81960D-A069-1D38-147D-B3838FE90A33}"/>
          </ac:spMkLst>
        </pc:spChg>
        <pc:spChg chg="del mod topLvl">
          <ac:chgData name="Paul Muir" userId="8a19a15a-bce8-4392-b31e-7697aaa483a9" providerId="ADAL" clId="{BBBCC776-8CF0-45F3-9531-98851C9E5440}" dt="2023-12-10T15:35:08.024" v="3376" actId="478"/>
          <ac:spMkLst>
            <pc:docMk/>
            <pc:sldMk cId="3136136081" sldId="2147482125"/>
            <ac:spMk id="43" creationId="{DF627151-4C55-6EC4-D675-EC1C377D5A2D}"/>
          </ac:spMkLst>
        </pc:spChg>
        <pc:spChg chg="del mod topLvl">
          <ac:chgData name="Paul Muir" userId="8a19a15a-bce8-4392-b31e-7697aaa483a9" providerId="ADAL" clId="{BBBCC776-8CF0-45F3-9531-98851C9E5440}" dt="2023-12-10T15:35:08.652" v="3377" actId="478"/>
          <ac:spMkLst>
            <pc:docMk/>
            <pc:sldMk cId="3136136081" sldId="2147482125"/>
            <ac:spMk id="44" creationId="{FD985A45-D838-CF3D-DB31-B9C59BF23F92}"/>
          </ac:spMkLst>
        </pc:spChg>
        <pc:spChg chg="add del mod">
          <ac:chgData name="Paul Muir" userId="8a19a15a-bce8-4392-b31e-7697aaa483a9" providerId="ADAL" clId="{BBBCC776-8CF0-45F3-9531-98851C9E5440}" dt="2023-12-10T15:34:38.655" v="3354" actId="478"/>
          <ac:spMkLst>
            <pc:docMk/>
            <pc:sldMk cId="3136136081" sldId="2147482125"/>
            <ac:spMk id="46" creationId="{C4D3E400-E3A4-5E67-5CEE-CCE04CBD5FA2}"/>
          </ac:spMkLst>
        </pc:spChg>
        <pc:spChg chg="add mod">
          <ac:chgData name="Paul Muir" userId="8a19a15a-bce8-4392-b31e-7697aaa483a9" providerId="ADAL" clId="{BBBCC776-8CF0-45F3-9531-98851C9E5440}" dt="2023-12-10T15:39:30.143" v="3513" actId="164"/>
          <ac:spMkLst>
            <pc:docMk/>
            <pc:sldMk cId="3136136081" sldId="2147482125"/>
            <ac:spMk id="47" creationId="{1CAF183D-0397-52E5-CB57-B37CE20940C1}"/>
          </ac:spMkLst>
        </pc:spChg>
        <pc:spChg chg="add mod">
          <ac:chgData name="Paul Muir" userId="8a19a15a-bce8-4392-b31e-7697aaa483a9" providerId="ADAL" clId="{BBBCC776-8CF0-45F3-9531-98851C9E5440}" dt="2023-12-10T15:39:30.143" v="3513" actId="164"/>
          <ac:spMkLst>
            <pc:docMk/>
            <pc:sldMk cId="3136136081" sldId="2147482125"/>
            <ac:spMk id="48" creationId="{484984F6-8E84-03F4-3960-9EDD54ACC425}"/>
          </ac:spMkLst>
        </pc:spChg>
        <pc:spChg chg="add mod">
          <ac:chgData name="Paul Muir" userId="8a19a15a-bce8-4392-b31e-7697aaa483a9" providerId="ADAL" clId="{BBBCC776-8CF0-45F3-9531-98851C9E5440}" dt="2023-12-10T15:45:09.852" v="3743" actId="1076"/>
          <ac:spMkLst>
            <pc:docMk/>
            <pc:sldMk cId="3136136081" sldId="2147482125"/>
            <ac:spMk id="50" creationId="{CF76503B-8662-3D29-A938-BB80A5BA42DD}"/>
          </ac:spMkLst>
        </pc:spChg>
        <pc:spChg chg="add mod">
          <ac:chgData name="Paul Muir" userId="8a19a15a-bce8-4392-b31e-7697aaa483a9" providerId="ADAL" clId="{BBBCC776-8CF0-45F3-9531-98851C9E5440}" dt="2023-12-10T15:45:07.077" v="3742" actId="1076"/>
          <ac:spMkLst>
            <pc:docMk/>
            <pc:sldMk cId="3136136081" sldId="2147482125"/>
            <ac:spMk id="51" creationId="{B2D4624F-089D-D5EC-03F0-7AC369BA333D}"/>
          </ac:spMkLst>
        </pc:spChg>
        <pc:spChg chg="add mod">
          <ac:chgData name="Paul Muir" userId="8a19a15a-bce8-4392-b31e-7697aaa483a9" providerId="ADAL" clId="{BBBCC776-8CF0-45F3-9531-98851C9E5440}" dt="2023-12-10T15:45:03.805" v="3741" actId="1076"/>
          <ac:spMkLst>
            <pc:docMk/>
            <pc:sldMk cId="3136136081" sldId="2147482125"/>
            <ac:spMk id="52" creationId="{7182C54F-0A0E-EB56-828F-7F4C27D35764}"/>
          </ac:spMkLst>
        </pc:spChg>
        <pc:spChg chg="add mod">
          <ac:chgData name="Paul Muir" userId="8a19a15a-bce8-4392-b31e-7697aaa483a9" providerId="ADAL" clId="{BBBCC776-8CF0-45F3-9531-98851C9E5440}" dt="2023-12-10T15:45:02.292" v="3740" actId="1076"/>
          <ac:spMkLst>
            <pc:docMk/>
            <pc:sldMk cId="3136136081" sldId="2147482125"/>
            <ac:spMk id="53" creationId="{0BAFC0A2-F3A5-FA5B-F767-727CDF579D54}"/>
          </ac:spMkLst>
        </pc:spChg>
        <pc:spChg chg="add mod">
          <ac:chgData name="Paul Muir" userId="8a19a15a-bce8-4392-b31e-7697aaa483a9" providerId="ADAL" clId="{BBBCC776-8CF0-45F3-9531-98851C9E5440}" dt="2023-12-10T15:44:59.446" v="3739" actId="1076"/>
          <ac:spMkLst>
            <pc:docMk/>
            <pc:sldMk cId="3136136081" sldId="2147482125"/>
            <ac:spMk id="54" creationId="{64AC7982-E90A-6A98-2DDB-6979B299C7FE}"/>
          </ac:spMkLst>
        </pc:spChg>
        <pc:spChg chg="add mod">
          <ac:chgData name="Paul Muir" userId="8a19a15a-bce8-4392-b31e-7697aaa483a9" providerId="ADAL" clId="{BBBCC776-8CF0-45F3-9531-98851C9E5440}" dt="2023-12-10T15:44:58.106" v="3738" actId="1076"/>
          <ac:spMkLst>
            <pc:docMk/>
            <pc:sldMk cId="3136136081" sldId="2147482125"/>
            <ac:spMk id="55" creationId="{5CCC4662-6CAF-F6CC-47F6-115184BACE3E}"/>
          </ac:spMkLst>
        </pc:spChg>
        <pc:spChg chg="add mod">
          <ac:chgData name="Paul Muir" userId="8a19a15a-bce8-4392-b31e-7697aaa483a9" providerId="ADAL" clId="{BBBCC776-8CF0-45F3-9531-98851C9E5440}" dt="2023-12-10T15:44:56.027" v="3737" actId="1076"/>
          <ac:spMkLst>
            <pc:docMk/>
            <pc:sldMk cId="3136136081" sldId="2147482125"/>
            <ac:spMk id="56" creationId="{A73734F9-D42B-6FFB-61DB-1C6C46EDFE45}"/>
          </ac:spMkLst>
        </pc:spChg>
        <pc:spChg chg="add mod">
          <ac:chgData name="Paul Muir" userId="8a19a15a-bce8-4392-b31e-7697aaa483a9" providerId="ADAL" clId="{BBBCC776-8CF0-45F3-9531-98851C9E5440}" dt="2023-12-10T15:44:54.587" v="3736" actId="1076"/>
          <ac:spMkLst>
            <pc:docMk/>
            <pc:sldMk cId="3136136081" sldId="2147482125"/>
            <ac:spMk id="57" creationId="{34D4AAD5-1E7C-BA04-EC46-15455D7B6DAB}"/>
          </ac:spMkLst>
        </pc:spChg>
        <pc:spChg chg="add mod">
          <ac:chgData name="Paul Muir" userId="8a19a15a-bce8-4392-b31e-7697aaa483a9" providerId="ADAL" clId="{BBBCC776-8CF0-45F3-9531-98851C9E5440}" dt="2023-12-10T15:45:20.090" v="3748" actId="1035"/>
          <ac:spMkLst>
            <pc:docMk/>
            <pc:sldMk cId="3136136081" sldId="2147482125"/>
            <ac:spMk id="58" creationId="{BABB2DAC-8164-D7A1-E136-CB43B7F40DBE}"/>
          </ac:spMkLst>
        </pc:spChg>
        <pc:spChg chg="add mod">
          <ac:chgData name="Paul Muir" userId="8a19a15a-bce8-4392-b31e-7697aaa483a9" providerId="ADAL" clId="{BBBCC776-8CF0-45F3-9531-98851C9E5440}" dt="2023-12-10T15:45:38.339" v="3779" actId="14100"/>
          <ac:spMkLst>
            <pc:docMk/>
            <pc:sldMk cId="3136136081" sldId="2147482125"/>
            <ac:spMk id="59" creationId="{2C2AC5CA-6C29-92CA-2F37-3AD4EEC8BCC5}"/>
          </ac:spMkLst>
        </pc:spChg>
        <pc:spChg chg="add mod">
          <ac:chgData name="Paul Muir" userId="8a19a15a-bce8-4392-b31e-7697aaa483a9" providerId="ADAL" clId="{BBBCC776-8CF0-45F3-9531-98851C9E5440}" dt="2023-12-10T15:46:48.921" v="3871" actId="1076"/>
          <ac:spMkLst>
            <pc:docMk/>
            <pc:sldMk cId="3136136081" sldId="2147482125"/>
            <ac:spMk id="60" creationId="{7EC4D633-60DE-711D-0F21-C1AC05CB3279}"/>
          </ac:spMkLst>
        </pc:spChg>
        <pc:spChg chg="add mod">
          <ac:chgData name="Paul Muir" userId="8a19a15a-bce8-4392-b31e-7697aaa483a9" providerId="ADAL" clId="{BBBCC776-8CF0-45F3-9531-98851C9E5440}" dt="2023-12-10T15:46:56.662" v="3874" actId="1076"/>
          <ac:spMkLst>
            <pc:docMk/>
            <pc:sldMk cId="3136136081" sldId="2147482125"/>
            <ac:spMk id="61" creationId="{A86E402C-7DCE-7754-E0F5-E65BC95B6A21}"/>
          </ac:spMkLst>
        </pc:spChg>
        <pc:spChg chg="add mod">
          <ac:chgData name="Paul Muir" userId="8a19a15a-bce8-4392-b31e-7697aaa483a9" providerId="ADAL" clId="{BBBCC776-8CF0-45F3-9531-98851C9E5440}" dt="2023-12-10T15:46:50.638" v="3872" actId="1076"/>
          <ac:spMkLst>
            <pc:docMk/>
            <pc:sldMk cId="3136136081" sldId="2147482125"/>
            <ac:spMk id="62" creationId="{85F179B2-23DB-F307-CD3A-0592ACBB801E}"/>
          </ac:spMkLst>
        </pc:spChg>
        <pc:spChg chg="add mod">
          <ac:chgData name="Paul Muir" userId="8a19a15a-bce8-4392-b31e-7697aaa483a9" providerId="ADAL" clId="{BBBCC776-8CF0-45F3-9531-98851C9E5440}" dt="2023-12-10T15:47:29.850" v="3897" actId="20577"/>
          <ac:spMkLst>
            <pc:docMk/>
            <pc:sldMk cId="3136136081" sldId="2147482125"/>
            <ac:spMk id="63" creationId="{4CB76BB0-33A8-0FD7-AF64-272A94DB17F4}"/>
          </ac:spMkLst>
        </pc:spChg>
        <pc:spChg chg="add mod">
          <ac:chgData name="Paul Muir" userId="8a19a15a-bce8-4392-b31e-7697aaa483a9" providerId="ADAL" clId="{BBBCC776-8CF0-45F3-9531-98851C9E5440}" dt="2023-12-10T15:47:45.390" v="3939" actId="20577"/>
          <ac:spMkLst>
            <pc:docMk/>
            <pc:sldMk cId="3136136081" sldId="2147482125"/>
            <ac:spMk id="64" creationId="{068CAA96-672D-9463-B997-4D59F2E94346}"/>
          </ac:spMkLst>
        </pc:spChg>
        <pc:spChg chg="add mod">
          <ac:chgData name="Paul Muir" userId="8a19a15a-bce8-4392-b31e-7697aaa483a9" providerId="ADAL" clId="{BBBCC776-8CF0-45F3-9531-98851C9E5440}" dt="2023-12-10T15:48:03.255" v="3968" actId="20577"/>
          <ac:spMkLst>
            <pc:docMk/>
            <pc:sldMk cId="3136136081" sldId="2147482125"/>
            <ac:spMk id="65" creationId="{CF6FE0F0-3A51-8550-F68E-13EE7646851E}"/>
          </ac:spMkLst>
        </pc:spChg>
        <pc:spChg chg="add mod">
          <ac:chgData name="Paul Muir" userId="8a19a15a-bce8-4392-b31e-7697aaa483a9" providerId="ADAL" clId="{BBBCC776-8CF0-45F3-9531-98851C9E5440}" dt="2023-12-10T15:48:21.537" v="4003" actId="20577"/>
          <ac:spMkLst>
            <pc:docMk/>
            <pc:sldMk cId="3136136081" sldId="2147482125"/>
            <ac:spMk id="66" creationId="{6277C1C8-F1B0-476A-782C-3C78FA864396}"/>
          </ac:spMkLst>
        </pc:spChg>
        <pc:spChg chg="add mod">
          <ac:chgData name="Paul Muir" userId="8a19a15a-bce8-4392-b31e-7697aaa483a9" providerId="ADAL" clId="{BBBCC776-8CF0-45F3-9531-98851C9E5440}" dt="2023-12-10T15:48:55.098" v="4033" actId="1076"/>
          <ac:spMkLst>
            <pc:docMk/>
            <pc:sldMk cId="3136136081" sldId="2147482125"/>
            <ac:spMk id="67" creationId="{414BE7F1-E878-3264-9EB3-134F1CE98862}"/>
          </ac:spMkLst>
        </pc:spChg>
        <pc:spChg chg="add mod">
          <ac:chgData name="Paul Muir" userId="8a19a15a-bce8-4392-b31e-7697aaa483a9" providerId="ADAL" clId="{BBBCC776-8CF0-45F3-9531-98851C9E5440}" dt="2023-12-10T15:49:02.480" v="4055" actId="20577"/>
          <ac:spMkLst>
            <pc:docMk/>
            <pc:sldMk cId="3136136081" sldId="2147482125"/>
            <ac:spMk id="68" creationId="{3D02DB1A-8736-13F6-2138-16AF988A36F1}"/>
          </ac:spMkLst>
        </pc:spChg>
        <pc:spChg chg="add mod">
          <ac:chgData name="Paul Muir" userId="8a19a15a-bce8-4392-b31e-7697aaa483a9" providerId="ADAL" clId="{BBBCC776-8CF0-45F3-9531-98851C9E5440}" dt="2023-12-10T15:49:22.330" v="4100" actId="20577"/>
          <ac:spMkLst>
            <pc:docMk/>
            <pc:sldMk cId="3136136081" sldId="2147482125"/>
            <ac:spMk id="69" creationId="{060EE5BD-E5AA-B849-99BD-59D5E67791E8}"/>
          </ac:spMkLst>
        </pc:spChg>
        <pc:spChg chg="add mod">
          <ac:chgData name="Paul Muir" userId="8a19a15a-bce8-4392-b31e-7697aaa483a9" providerId="ADAL" clId="{BBBCC776-8CF0-45F3-9531-98851C9E5440}" dt="2023-12-10T15:49:50.086" v="4143" actId="20577"/>
          <ac:spMkLst>
            <pc:docMk/>
            <pc:sldMk cId="3136136081" sldId="2147482125"/>
            <ac:spMk id="70" creationId="{35277C3B-12AE-DAF6-98E1-3F6E8DD14DC9}"/>
          </ac:spMkLst>
        </pc:spChg>
        <pc:spChg chg="add mod">
          <ac:chgData name="Paul Muir" userId="8a19a15a-bce8-4392-b31e-7697aaa483a9" providerId="ADAL" clId="{BBBCC776-8CF0-45F3-9531-98851C9E5440}" dt="2023-12-10T15:50:18.833" v="4176" actId="14100"/>
          <ac:spMkLst>
            <pc:docMk/>
            <pc:sldMk cId="3136136081" sldId="2147482125"/>
            <ac:spMk id="71" creationId="{491611C6-9A89-7BD5-BAA7-09D1D069B0D4}"/>
          </ac:spMkLst>
        </pc:spChg>
        <pc:spChg chg="add mod">
          <ac:chgData name="Paul Muir" userId="8a19a15a-bce8-4392-b31e-7697aaa483a9" providerId="ADAL" clId="{BBBCC776-8CF0-45F3-9531-98851C9E5440}" dt="2023-12-10T15:50:31.521" v="4187" actId="14100"/>
          <ac:spMkLst>
            <pc:docMk/>
            <pc:sldMk cId="3136136081" sldId="2147482125"/>
            <ac:spMk id="72" creationId="{EDAF9963-BDA6-FA29-21F9-2986C8CBDF8B}"/>
          </ac:spMkLst>
        </pc:spChg>
        <pc:spChg chg="add mod">
          <ac:chgData name="Paul Muir" userId="8a19a15a-bce8-4392-b31e-7697aaa483a9" providerId="ADAL" clId="{BBBCC776-8CF0-45F3-9531-98851C9E5440}" dt="2023-12-10T15:50:43.093" v="4211" actId="20577"/>
          <ac:spMkLst>
            <pc:docMk/>
            <pc:sldMk cId="3136136081" sldId="2147482125"/>
            <ac:spMk id="73" creationId="{079CDB1C-6BE6-C490-5F73-C2AF8D0C852B}"/>
          </ac:spMkLst>
        </pc:spChg>
        <pc:spChg chg="add mod">
          <ac:chgData name="Paul Muir" userId="8a19a15a-bce8-4392-b31e-7697aaa483a9" providerId="ADAL" clId="{BBBCC776-8CF0-45F3-9531-98851C9E5440}" dt="2023-12-10T15:51:10.365" v="4242" actId="20577"/>
          <ac:spMkLst>
            <pc:docMk/>
            <pc:sldMk cId="3136136081" sldId="2147482125"/>
            <ac:spMk id="74" creationId="{27D3552F-7974-249D-CDFD-A7C1A153010B}"/>
          </ac:spMkLst>
        </pc:spChg>
        <pc:spChg chg="add mod">
          <ac:chgData name="Paul Muir" userId="8a19a15a-bce8-4392-b31e-7697aaa483a9" providerId="ADAL" clId="{BBBCC776-8CF0-45F3-9531-98851C9E5440}" dt="2023-12-10T15:51:42.021" v="4276" actId="1076"/>
          <ac:spMkLst>
            <pc:docMk/>
            <pc:sldMk cId="3136136081" sldId="2147482125"/>
            <ac:spMk id="75" creationId="{21676CCD-8519-0AF3-9F14-62AEFC091B91}"/>
          </ac:spMkLst>
        </pc:spChg>
        <pc:spChg chg="add mod">
          <ac:chgData name="Paul Muir" userId="8a19a15a-bce8-4392-b31e-7697aaa483a9" providerId="ADAL" clId="{BBBCC776-8CF0-45F3-9531-98851C9E5440}" dt="2023-12-10T15:51:53.565" v="4295" actId="20577"/>
          <ac:spMkLst>
            <pc:docMk/>
            <pc:sldMk cId="3136136081" sldId="2147482125"/>
            <ac:spMk id="76" creationId="{458F7F0A-9339-206B-1179-2F03D3349234}"/>
          </ac:spMkLst>
        </pc:spChg>
        <pc:spChg chg="add mod">
          <ac:chgData name="Paul Muir" userId="8a19a15a-bce8-4392-b31e-7697aaa483a9" providerId="ADAL" clId="{BBBCC776-8CF0-45F3-9531-98851C9E5440}" dt="2023-12-10T15:52:05.305" v="4297" actId="1076"/>
          <ac:spMkLst>
            <pc:docMk/>
            <pc:sldMk cId="3136136081" sldId="2147482125"/>
            <ac:spMk id="77" creationId="{86CFC0A0-C750-F1ED-BD17-AB34DA4E0C15}"/>
          </ac:spMkLst>
        </pc:spChg>
        <pc:grpChg chg="add del mod">
          <ac:chgData name="Paul Muir" userId="8a19a15a-bce8-4392-b31e-7697aaa483a9" providerId="ADAL" clId="{BBBCC776-8CF0-45F3-9531-98851C9E5440}" dt="2023-12-10T15:34:49.058" v="3357" actId="165"/>
          <ac:grpSpMkLst>
            <pc:docMk/>
            <pc:sldMk cId="3136136081" sldId="2147482125"/>
            <ac:grpSpMk id="21" creationId="{C0325907-0FF4-3B30-E7F0-BFD3E4885151}"/>
          </ac:grpSpMkLst>
        </pc:grpChg>
        <pc:grpChg chg="add del mod">
          <ac:chgData name="Paul Muir" userId="8a19a15a-bce8-4392-b31e-7697aaa483a9" providerId="ADAL" clId="{BBBCC776-8CF0-45F3-9531-98851C9E5440}" dt="2023-12-10T15:34:51.843" v="3358" actId="165"/>
          <ac:grpSpMkLst>
            <pc:docMk/>
            <pc:sldMk cId="3136136081" sldId="2147482125"/>
            <ac:grpSpMk id="27" creationId="{F28A417E-D30F-C6E2-C020-BD9AEFAE4DE4}"/>
          </ac:grpSpMkLst>
        </pc:grpChg>
        <pc:grpChg chg="add del mod">
          <ac:chgData name="Paul Muir" userId="8a19a15a-bce8-4392-b31e-7697aaa483a9" providerId="ADAL" clId="{BBBCC776-8CF0-45F3-9531-98851C9E5440}" dt="2023-12-10T15:34:54.439" v="3359" actId="165"/>
          <ac:grpSpMkLst>
            <pc:docMk/>
            <pc:sldMk cId="3136136081" sldId="2147482125"/>
            <ac:grpSpMk id="33" creationId="{59F366D0-3ED9-EB80-7B3C-23B4C58B34C4}"/>
          </ac:grpSpMkLst>
        </pc:grpChg>
        <pc:grpChg chg="add del mod">
          <ac:chgData name="Paul Muir" userId="8a19a15a-bce8-4392-b31e-7697aaa483a9" providerId="ADAL" clId="{BBBCC776-8CF0-45F3-9531-98851C9E5440}" dt="2023-12-10T15:34:56.721" v="3360" actId="165"/>
          <ac:grpSpMkLst>
            <pc:docMk/>
            <pc:sldMk cId="3136136081" sldId="2147482125"/>
            <ac:grpSpMk id="39" creationId="{2BB5B4C2-E6CE-DC6F-C8A5-DD639F9994E1}"/>
          </ac:grpSpMkLst>
        </pc:grpChg>
        <pc:grpChg chg="add mod">
          <ac:chgData name="Paul Muir" userId="8a19a15a-bce8-4392-b31e-7697aaa483a9" providerId="ADAL" clId="{BBBCC776-8CF0-45F3-9531-98851C9E5440}" dt="2023-12-10T15:39:39.429" v="3514" actId="1076"/>
          <ac:grpSpMkLst>
            <pc:docMk/>
            <pc:sldMk cId="3136136081" sldId="2147482125"/>
            <ac:grpSpMk id="49" creationId="{4E5A76B6-10B2-9165-6CF5-247C6E0046EB}"/>
          </ac:grpSpMkLst>
        </pc:grpChg>
        <pc:graphicFrameChg chg="del">
          <ac:chgData name="Paul Muir" userId="8a19a15a-bce8-4392-b31e-7697aaa483a9" providerId="ADAL" clId="{BBBCC776-8CF0-45F3-9531-98851C9E5440}" dt="2023-12-10T15:10:22.583" v="2457" actId="478"/>
          <ac:graphicFrameMkLst>
            <pc:docMk/>
            <pc:sldMk cId="3136136081" sldId="2147482125"/>
            <ac:graphicFrameMk id="15" creationId="{15355C5F-31A9-6EA2-32B9-A99E5A001A5B}"/>
          </ac:graphicFrameMkLst>
        </pc:graphicFrameChg>
        <pc:graphicFrameChg chg="del">
          <ac:chgData name="Paul Muir" userId="8a19a15a-bce8-4392-b31e-7697aaa483a9" providerId="ADAL" clId="{BBBCC776-8CF0-45F3-9531-98851C9E5440}" dt="2023-12-10T15:10:22.583" v="2457" actId="478"/>
          <ac:graphicFrameMkLst>
            <pc:docMk/>
            <pc:sldMk cId="3136136081" sldId="2147482125"/>
            <ac:graphicFrameMk id="16" creationId="{48B4B9D2-69B8-9F89-B038-513A011BF7C9}"/>
          </ac:graphicFrameMkLst>
        </pc:graphicFrameChg>
        <pc:picChg chg="del">
          <ac:chgData name="Paul Muir" userId="8a19a15a-bce8-4392-b31e-7697aaa483a9" providerId="ADAL" clId="{BBBCC776-8CF0-45F3-9531-98851C9E5440}" dt="2023-12-10T15:10:22.583" v="2457" actId="478"/>
          <ac:picMkLst>
            <pc:docMk/>
            <pc:sldMk cId="3136136081" sldId="2147482125"/>
            <ac:picMk id="5" creationId="{4D07F7A9-655B-3FB4-8B43-901B8F4FBE8D}"/>
          </ac:picMkLst>
        </pc:picChg>
        <pc:picChg chg="add del mod">
          <ac:chgData name="Paul Muir" userId="8a19a15a-bce8-4392-b31e-7697aaa483a9" providerId="ADAL" clId="{BBBCC776-8CF0-45F3-9531-98851C9E5440}" dt="2023-12-10T15:43:02.504" v="3672" actId="478"/>
          <ac:picMkLst>
            <pc:docMk/>
            <pc:sldMk cId="3136136081" sldId="2147482125"/>
            <ac:picMk id="14" creationId="{6D43B9AF-3923-EB75-B6E2-8678BAB8A63C}"/>
          </ac:picMkLst>
        </pc:picChg>
      </pc:sldChg>
      <pc:sldChg chg="addSp delSp modSp add mod">
        <pc:chgData name="Paul Muir" userId="8a19a15a-bce8-4392-b31e-7697aaa483a9" providerId="ADAL" clId="{BBBCC776-8CF0-45F3-9531-98851C9E5440}" dt="2023-12-10T15:33:41.068" v="3337" actId="1076"/>
        <pc:sldMkLst>
          <pc:docMk/>
          <pc:sldMk cId="2613079326" sldId="2147482126"/>
        </pc:sldMkLst>
        <pc:spChg chg="add mod">
          <ac:chgData name="Paul Muir" userId="8a19a15a-bce8-4392-b31e-7697aaa483a9" providerId="ADAL" clId="{BBBCC776-8CF0-45F3-9531-98851C9E5440}" dt="2023-12-10T15:21:15.625" v="2815" actId="164"/>
          <ac:spMkLst>
            <pc:docMk/>
            <pc:sldMk cId="2613079326" sldId="2147482126"/>
            <ac:spMk id="2" creationId="{A05B0E61-5B41-EA6A-4757-1419CE1D9124}"/>
          </ac:spMkLst>
        </pc:spChg>
        <pc:spChg chg="add mod">
          <ac:chgData name="Paul Muir" userId="8a19a15a-bce8-4392-b31e-7697aaa483a9" providerId="ADAL" clId="{BBBCC776-8CF0-45F3-9531-98851C9E5440}" dt="2023-12-10T15:21:45.705" v="2821" actId="164"/>
          <ac:spMkLst>
            <pc:docMk/>
            <pc:sldMk cId="2613079326" sldId="2147482126"/>
            <ac:spMk id="3" creationId="{F4BA8C2A-0838-94A4-A6AB-F68609D788D0}"/>
          </ac:spMkLst>
        </pc:spChg>
        <pc:spChg chg="add mod">
          <ac:chgData name="Paul Muir" userId="8a19a15a-bce8-4392-b31e-7697aaa483a9" providerId="ADAL" clId="{BBBCC776-8CF0-45F3-9531-98851C9E5440}" dt="2023-12-10T15:21:57.312" v="2823" actId="164"/>
          <ac:spMkLst>
            <pc:docMk/>
            <pc:sldMk cId="2613079326" sldId="2147482126"/>
            <ac:spMk id="5" creationId="{3F2BACD1-3489-8C5C-829F-C58AC498A7F4}"/>
          </ac:spMkLst>
        </pc:spChg>
        <pc:spChg chg="mod">
          <ac:chgData name="Paul Muir" userId="8a19a15a-bce8-4392-b31e-7697aaa483a9" providerId="ADAL" clId="{BBBCC776-8CF0-45F3-9531-98851C9E5440}" dt="2023-12-10T15:10:39.503" v="2479" actId="20577"/>
          <ac:spMkLst>
            <pc:docMk/>
            <pc:sldMk cId="2613079326" sldId="2147482126"/>
            <ac:spMk id="6" creationId="{FFF14769-92B4-64B1-6022-A14CC8F212C0}"/>
          </ac:spMkLst>
        </pc:spChg>
        <pc:spChg chg="add mod">
          <ac:chgData name="Paul Muir" userId="8a19a15a-bce8-4392-b31e-7697aaa483a9" providerId="ADAL" clId="{BBBCC776-8CF0-45F3-9531-98851C9E5440}" dt="2023-12-10T15:22:09.026" v="2825" actId="164"/>
          <ac:spMkLst>
            <pc:docMk/>
            <pc:sldMk cId="2613079326" sldId="2147482126"/>
            <ac:spMk id="7" creationId="{F3F9FDE3-D3BE-3F50-E46D-C567833F4368}"/>
          </ac:spMkLst>
        </pc:spChg>
        <pc:spChg chg="mod">
          <ac:chgData name="Paul Muir" userId="8a19a15a-bce8-4392-b31e-7697aaa483a9" providerId="ADAL" clId="{BBBCC776-8CF0-45F3-9531-98851C9E5440}" dt="2023-12-10T15:23:01.768" v="2969" actId="20577"/>
          <ac:spMkLst>
            <pc:docMk/>
            <pc:sldMk cId="2613079326" sldId="2147482126"/>
            <ac:spMk id="8" creationId="{35102FE5-B312-68B0-6D9A-B7C04A342C2B}"/>
          </ac:spMkLst>
        </pc:spChg>
        <pc:spChg chg="add mod">
          <ac:chgData name="Paul Muir" userId="8a19a15a-bce8-4392-b31e-7697aaa483a9" providerId="ADAL" clId="{BBBCC776-8CF0-45F3-9531-98851C9E5440}" dt="2023-12-10T15:21:31.723" v="2818" actId="255"/>
          <ac:spMkLst>
            <pc:docMk/>
            <pc:sldMk cId="2613079326" sldId="2147482126"/>
            <ac:spMk id="9" creationId="{8749B90D-A37C-B47D-897B-3170D7ECD74F}"/>
          </ac:spMkLst>
        </pc:spChg>
        <pc:spChg chg="add mod">
          <ac:chgData name="Paul Muir" userId="8a19a15a-bce8-4392-b31e-7697aaa483a9" providerId="ADAL" clId="{BBBCC776-8CF0-45F3-9531-98851C9E5440}" dt="2023-12-10T15:21:15.625" v="2815" actId="164"/>
          <ac:spMkLst>
            <pc:docMk/>
            <pc:sldMk cId="2613079326" sldId="2147482126"/>
            <ac:spMk id="10" creationId="{EFE3C714-4B85-0650-E8EF-5307F74D8272}"/>
          </ac:spMkLst>
        </pc:spChg>
        <pc:spChg chg="add mod">
          <ac:chgData name="Paul Muir" userId="8a19a15a-bce8-4392-b31e-7697aaa483a9" providerId="ADAL" clId="{BBBCC776-8CF0-45F3-9531-98851C9E5440}" dt="2023-12-10T15:21:15.625" v="2815" actId="164"/>
          <ac:spMkLst>
            <pc:docMk/>
            <pc:sldMk cId="2613079326" sldId="2147482126"/>
            <ac:spMk id="11" creationId="{E128DAA3-0E68-8348-0F8F-B167A68545FB}"/>
          </ac:spMkLst>
        </pc:spChg>
        <pc:spChg chg="add mod">
          <ac:chgData name="Paul Muir" userId="8a19a15a-bce8-4392-b31e-7697aaa483a9" providerId="ADAL" clId="{BBBCC776-8CF0-45F3-9531-98851C9E5440}" dt="2023-12-10T15:21:15.625" v="2815" actId="164"/>
          <ac:spMkLst>
            <pc:docMk/>
            <pc:sldMk cId="2613079326" sldId="2147482126"/>
            <ac:spMk id="12" creationId="{6945B8C6-BC4C-F1D2-998F-628F3D7036B2}"/>
          </ac:spMkLst>
        </pc:spChg>
        <pc:spChg chg="add mod">
          <ac:chgData name="Paul Muir" userId="8a19a15a-bce8-4392-b31e-7697aaa483a9" providerId="ADAL" clId="{BBBCC776-8CF0-45F3-9531-98851C9E5440}" dt="2023-12-10T15:21:45.705" v="2821" actId="164"/>
          <ac:spMkLst>
            <pc:docMk/>
            <pc:sldMk cId="2613079326" sldId="2147482126"/>
            <ac:spMk id="13" creationId="{AD31C4B4-A83B-5185-A8AE-ED461B7A7846}"/>
          </ac:spMkLst>
        </pc:spChg>
        <pc:spChg chg="add mod">
          <ac:chgData name="Paul Muir" userId="8a19a15a-bce8-4392-b31e-7697aaa483a9" providerId="ADAL" clId="{BBBCC776-8CF0-45F3-9531-98851C9E5440}" dt="2023-12-10T15:21:45.705" v="2821" actId="164"/>
          <ac:spMkLst>
            <pc:docMk/>
            <pc:sldMk cId="2613079326" sldId="2147482126"/>
            <ac:spMk id="14" creationId="{2EE155D9-7398-B458-E4B1-D6EEC921FD4C}"/>
          </ac:spMkLst>
        </pc:spChg>
        <pc:spChg chg="add mod">
          <ac:chgData name="Paul Muir" userId="8a19a15a-bce8-4392-b31e-7697aaa483a9" providerId="ADAL" clId="{BBBCC776-8CF0-45F3-9531-98851C9E5440}" dt="2023-12-10T15:21:45.705" v="2821" actId="164"/>
          <ac:spMkLst>
            <pc:docMk/>
            <pc:sldMk cId="2613079326" sldId="2147482126"/>
            <ac:spMk id="15" creationId="{14300FC0-B348-6911-51E7-B08880825664}"/>
          </ac:spMkLst>
        </pc:spChg>
        <pc:spChg chg="add mod">
          <ac:chgData name="Paul Muir" userId="8a19a15a-bce8-4392-b31e-7697aaa483a9" providerId="ADAL" clId="{BBBCC776-8CF0-45F3-9531-98851C9E5440}" dt="2023-12-10T15:21:45.705" v="2821" actId="164"/>
          <ac:spMkLst>
            <pc:docMk/>
            <pc:sldMk cId="2613079326" sldId="2147482126"/>
            <ac:spMk id="16" creationId="{D0617EC7-0E67-2382-CDF1-8164D94F1E90}"/>
          </ac:spMkLst>
        </pc:spChg>
        <pc:spChg chg="add mod">
          <ac:chgData name="Paul Muir" userId="8a19a15a-bce8-4392-b31e-7697aaa483a9" providerId="ADAL" clId="{BBBCC776-8CF0-45F3-9531-98851C9E5440}" dt="2023-12-10T15:21:57.312" v="2823" actId="164"/>
          <ac:spMkLst>
            <pc:docMk/>
            <pc:sldMk cId="2613079326" sldId="2147482126"/>
            <ac:spMk id="17" creationId="{23087975-A2B9-244E-62D6-C65C365F5D8A}"/>
          </ac:spMkLst>
        </pc:spChg>
        <pc:spChg chg="add mod">
          <ac:chgData name="Paul Muir" userId="8a19a15a-bce8-4392-b31e-7697aaa483a9" providerId="ADAL" clId="{BBBCC776-8CF0-45F3-9531-98851C9E5440}" dt="2023-12-10T15:21:57.312" v="2823" actId="164"/>
          <ac:spMkLst>
            <pc:docMk/>
            <pc:sldMk cId="2613079326" sldId="2147482126"/>
            <ac:spMk id="18" creationId="{6D3E634E-7E4E-CC95-43F2-E15E528ED27F}"/>
          </ac:spMkLst>
        </pc:spChg>
        <pc:spChg chg="add mod">
          <ac:chgData name="Paul Muir" userId="8a19a15a-bce8-4392-b31e-7697aaa483a9" providerId="ADAL" clId="{BBBCC776-8CF0-45F3-9531-98851C9E5440}" dt="2023-12-10T15:21:57.312" v="2823" actId="164"/>
          <ac:spMkLst>
            <pc:docMk/>
            <pc:sldMk cId="2613079326" sldId="2147482126"/>
            <ac:spMk id="19" creationId="{1CDA8AFA-FE29-99B5-2C38-71E83A0E45A0}"/>
          </ac:spMkLst>
        </pc:spChg>
        <pc:spChg chg="add mod">
          <ac:chgData name="Paul Muir" userId="8a19a15a-bce8-4392-b31e-7697aaa483a9" providerId="ADAL" clId="{BBBCC776-8CF0-45F3-9531-98851C9E5440}" dt="2023-12-10T15:21:57.312" v="2823" actId="164"/>
          <ac:spMkLst>
            <pc:docMk/>
            <pc:sldMk cId="2613079326" sldId="2147482126"/>
            <ac:spMk id="20" creationId="{72DFC9B4-209A-7AFE-87DA-70556192555A}"/>
          </ac:spMkLst>
        </pc:spChg>
        <pc:spChg chg="add mod">
          <ac:chgData name="Paul Muir" userId="8a19a15a-bce8-4392-b31e-7697aaa483a9" providerId="ADAL" clId="{BBBCC776-8CF0-45F3-9531-98851C9E5440}" dt="2023-12-10T15:22:09.026" v="2825" actId="164"/>
          <ac:spMkLst>
            <pc:docMk/>
            <pc:sldMk cId="2613079326" sldId="2147482126"/>
            <ac:spMk id="21" creationId="{AAE3D340-418A-CB05-F70F-3A82F8740DF1}"/>
          </ac:spMkLst>
        </pc:spChg>
        <pc:spChg chg="add mod">
          <ac:chgData name="Paul Muir" userId="8a19a15a-bce8-4392-b31e-7697aaa483a9" providerId="ADAL" clId="{BBBCC776-8CF0-45F3-9531-98851C9E5440}" dt="2023-12-10T15:22:09.026" v="2825" actId="164"/>
          <ac:spMkLst>
            <pc:docMk/>
            <pc:sldMk cId="2613079326" sldId="2147482126"/>
            <ac:spMk id="22" creationId="{91CE25C2-2903-7549-018B-09F56BEF9981}"/>
          </ac:spMkLst>
        </pc:spChg>
        <pc:spChg chg="add mod">
          <ac:chgData name="Paul Muir" userId="8a19a15a-bce8-4392-b31e-7697aaa483a9" providerId="ADAL" clId="{BBBCC776-8CF0-45F3-9531-98851C9E5440}" dt="2023-12-10T15:22:09.026" v="2825" actId="164"/>
          <ac:spMkLst>
            <pc:docMk/>
            <pc:sldMk cId="2613079326" sldId="2147482126"/>
            <ac:spMk id="23" creationId="{7C0F9522-31FD-A81F-3210-CE964001717E}"/>
          </ac:spMkLst>
        </pc:spChg>
        <pc:spChg chg="add mod">
          <ac:chgData name="Paul Muir" userId="8a19a15a-bce8-4392-b31e-7697aaa483a9" providerId="ADAL" clId="{BBBCC776-8CF0-45F3-9531-98851C9E5440}" dt="2023-12-10T15:22:09.026" v="2825" actId="164"/>
          <ac:spMkLst>
            <pc:docMk/>
            <pc:sldMk cId="2613079326" sldId="2147482126"/>
            <ac:spMk id="24" creationId="{E6CE0D5F-3D0A-C89A-38EC-1915BDED7246}"/>
          </ac:spMkLst>
        </pc:spChg>
        <pc:spChg chg="add mod">
          <ac:chgData name="Paul Muir" userId="8a19a15a-bce8-4392-b31e-7697aaa483a9" providerId="ADAL" clId="{BBBCC776-8CF0-45F3-9531-98851C9E5440}" dt="2023-12-10T15:24:07.432" v="3004" actId="1076"/>
          <ac:spMkLst>
            <pc:docMk/>
            <pc:sldMk cId="2613079326" sldId="2147482126"/>
            <ac:spMk id="29" creationId="{161F836F-9AFC-8216-7117-CE457C657DE3}"/>
          </ac:spMkLst>
        </pc:spChg>
        <pc:spChg chg="add mod">
          <ac:chgData name="Paul Muir" userId="8a19a15a-bce8-4392-b31e-7697aaa483a9" providerId="ADAL" clId="{BBBCC776-8CF0-45F3-9531-98851C9E5440}" dt="2023-12-10T15:24:22.885" v="3011" actId="20577"/>
          <ac:spMkLst>
            <pc:docMk/>
            <pc:sldMk cId="2613079326" sldId="2147482126"/>
            <ac:spMk id="30" creationId="{0DCF6D3A-717A-5140-3C2B-9263CC7C80B5}"/>
          </ac:spMkLst>
        </pc:spChg>
        <pc:spChg chg="add mod">
          <ac:chgData name="Paul Muir" userId="8a19a15a-bce8-4392-b31e-7697aaa483a9" providerId="ADAL" clId="{BBBCC776-8CF0-45F3-9531-98851C9E5440}" dt="2023-12-10T15:24:24.986" v="3013" actId="20577"/>
          <ac:spMkLst>
            <pc:docMk/>
            <pc:sldMk cId="2613079326" sldId="2147482126"/>
            <ac:spMk id="31" creationId="{224CAF66-6282-0313-2A4D-999E38D3D70B}"/>
          </ac:spMkLst>
        </pc:spChg>
        <pc:spChg chg="add mod">
          <ac:chgData name="Paul Muir" userId="8a19a15a-bce8-4392-b31e-7697aaa483a9" providerId="ADAL" clId="{BBBCC776-8CF0-45F3-9531-98851C9E5440}" dt="2023-12-10T15:25:34.351" v="3041" actId="207"/>
          <ac:spMkLst>
            <pc:docMk/>
            <pc:sldMk cId="2613079326" sldId="2147482126"/>
            <ac:spMk id="32" creationId="{F425F590-FB6B-3128-F90A-CA1D8085D2BB}"/>
          </ac:spMkLst>
        </pc:spChg>
        <pc:spChg chg="add mod">
          <ac:chgData name="Paul Muir" userId="8a19a15a-bce8-4392-b31e-7697aaa483a9" providerId="ADAL" clId="{BBBCC776-8CF0-45F3-9531-98851C9E5440}" dt="2023-12-10T15:26:18.683" v="3084" actId="1076"/>
          <ac:spMkLst>
            <pc:docMk/>
            <pc:sldMk cId="2613079326" sldId="2147482126"/>
            <ac:spMk id="35" creationId="{5FFA90B4-A365-D2B1-6427-B8235559BC0C}"/>
          </ac:spMkLst>
        </pc:spChg>
        <pc:spChg chg="add mod">
          <ac:chgData name="Paul Muir" userId="8a19a15a-bce8-4392-b31e-7697aaa483a9" providerId="ADAL" clId="{BBBCC776-8CF0-45F3-9531-98851C9E5440}" dt="2023-12-10T15:29:55.556" v="3228" actId="207"/>
          <ac:spMkLst>
            <pc:docMk/>
            <pc:sldMk cId="2613079326" sldId="2147482126"/>
            <ac:spMk id="36" creationId="{8DA2A8A1-30FA-24E6-9B69-E63B22392124}"/>
          </ac:spMkLst>
        </pc:spChg>
        <pc:spChg chg="add mod">
          <ac:chgData name="Paul Muir" userId="8a19a15a-bce8-4392-b31e-7697aaa483a9" providerId="ADAL" clId="{BBBCC776-8CF0-45F3-9531-98851C9E5440}" dt="2023-12-10T15:29:50.536" v="3227" actId="207"/>
          <ac:spMkLst>
            <pc:docMk/>
            <pc:sldMk cId="2613079326" sldId="2147482126"/>
            <ac:spMk id="37" creationId="{914E5EBA-ECEB-D75F-7541-E85CCE47E004}"/>
          </ac:spMkLst>
        </pc:spChg>
        <pc:spChg chg="add mod">
          <ac:chgData name="Paul Muir" userId="8a19a15a-bce8-4392-b31e-7697aaa483a9" providerId="ADAL" clId="{BBBCC776-8CF0-45F3-9531-98851C9E5440}" dt="2023-12-10T15:29:50.536" v="3227" actId="207"/>
          <ac:spMkLst>
            <pc:docMk/>
            <pc:sldMk cId="2613079326" sldId="2147482126"/>
            <ac:spMk id="39" creationId="{02BA3605-E3A4-167D-DE12-76A08915BF6D}"/>
          </ac:spMkLst>
        </pc:spChg>
        <pc:spChg chg="add mod">
          <ac:chgData name="Paul Muir" userId="8a19a15a-bce8-4392-b31e-7697aaa483a9" providerId="ADAL" clId="{BBBCC776-8CF0-45F3-9531-98851C9E5440}" dt="2023-12-10T15:29:04.993" v="3205" actId="1076"/>
          <ac:spMkLst>
            <pc:docMk/>
            <pc:sldMk cId="2613079326" sldId="2147482126"/>
            <ac:spMk id="50" creationId="{4772D901-0F64-1991-7C21-4818227BF24C}"/>
          </ac:spMkLst>
        </pc:spChg>
        <pc:spChg chg="add mod">
          <ac:chgData name="Paul Muir" userId="8a19a15a-bce8-4392-b31e-7697aaa483a9" providerId="ADAL" clId="{BBBCC776-8CF0-45F3-9531-98851C9E5440}" dt="2023-12-10T15:29:09.940" v="3207" actId="1076"/>
          <ac:spMkLst>
            <pc:docMk/>
            <pc:sldMk cId="2613079326" sldId="2147482126"/>
            <ac:spMk id="51" creationId="{A69004BC-D31C-3C43-5456-C3BC928ED69E}"/>
          </ac:spMkLst>
        </pc:spChg>
        <pc:spChg chg="add mod">
          <ac:chgData name="Paul Muir" userId="8a19a15a-bce8-4392-b31e-7697aaa483a9" providerId="ADAL" clId="{BBBCC776-8CF0-45F3-9531-98851C9E5440}" dt="2023-12-10T15:29:28.238" v="3223" actId="1076"/>
          <ac:spMkLst>
            <pc:docMk/>
            <pc:sldMk cId="2613079326" sldId="2147482126"/>
            <ac:spMk id="52" creationId="{D7D8D1DF-8943-DB0D-432E-0DE02AFED3E5}"/>
          </ac:spMkLst>
        </pc:spChg>
        <pc:spChg chg="add mod">
          <ac:chgData name="Paul Muir" userId="8a19a15a-bce8-4392-b31e-7697aaa483a9" providerId="ADAL" clId="{BBBCC776-8CF0-45F3-9531-98851C9E5440}" dt="2023-12-10T15:29:33.799" v="3226" actId="1036"/>
          <ac:spMkLst>
            <pc:docMk/>
            <pc:sldMk cId="2613079326" sldId="2147482126"/>
            <ac:spMk id="53" creationId="{CE463A1F-3279-8B87-8480-4F328C4EDF53}"/>
          </ac:spMkLst>
        </pc:spChg>
        <pc:spChg chg="add mod">
          <ac:chgData name="Paul Muir" userId="8a19a15a-bce8-4392-b31e-7697aaa483a9" providerId="ADAL" clId="{BBBCC776-8CF0-45F3-9531-98851C9E5440}" dt="2023-12-10T15:30:14.545" v="3233" actId="207"/>
          <ac:spMkLst>
            <pc:docMk/>
            <pc:sldMk cId="2613079326" sldId="2147482126"/>
            <ac:spMk id="55" creationId="{06863B04-52B6-3051-FF28-0FCCE4220B70}"/>
          </ac:spMkLst>
        </pc:spChg>
        <pc:spChg chg="add mod">
          <ac:chgData name="Paul Muir" userId="8a19a15a-bce8-4392-b31e-7697aaa483a9" providerId="ADAL" clId="{BBBCC776-8CF0-45F3-9531-98851C9E5440}" dt="2023-12-10T15:30:28.246" v="3235" actId="1076"/>
          <ac:spMkLst>
            <pc:docMk/>
            <pc:sldMk cId="2613079326" sldId="2147482126"/>
            <ac:spMk id="59" creationId="{99DC3787-FAEC-D4A7-B2BE-E85545688DA3}"/>
          </ac:spMkLst>
        </pc:spChg>
        <pc:spChg chg="add del mod">
          <ac:chgData name="Paul Muir" userId="8a19a15a-bce8-4392-b31e-7697aaa483a9" providerId="ADAL" clId="{BBBCC776-8CF0-45F3-9531-98851C9E5440}" dt="2023-12-10T15:30:32.037" v="3236" actId="478"/>
          <ac:spMkLst>
            <pc:docMk/>
            <pc:sldMk cId="2613079326" sldId="2147482126"/>
            <ac:spMk id="60" creationId="{14CDBAE1-5D8F-EFB8-1829-772184D147A3}"/>
          </ac:spMkLst>
        </pc:spChg>
        <pc:spChg chg="add mod">
          <ac:chgData name="Paul Muir" userId="8a19a15a-bce8-4392-b31e-7697aaa483a9" providerId="ADAL" clId="{BBBCC776-8CF0-45F3-9531-98851C9E5440}" dt="2023-12-10T15:30:28.246" v="3235" actId="1076"/>
          <ac:spMkLst>
            <pc:docMk/>
            <pc:sldMk cId="2613079326" sldId="2147482126"/>
            <ac:spMk id="61" creationId="{351C52BA-9459-219E-0C5C-990B6DE44224}"/>
          </ac:spMkLst>
        </pc:spChg>
        <pc:spChg chg="add mod">
          <ac:chgData name="Paul Muir" userId="8a19a15a-bce8-4392-b31e-7697aaa483a9" providerId="ADAL" clId="{BBBCC776-8CF0-45F3-9531-98851C9E5440}" dt="2023-12-10T15:30:28.246" v="3235" actId="1076"/>
          <ac:spMkLst>
            <pc:docMk/>
            <pc:sldMk cId="2613079326" sldId="2147482126"/>
            <ac:spMk id="62" creationId="{120ADA49-1584-2184-F2E2-2FE465E9184F}"/>
          </ac:spMkLst>
        </pc:spChg>
        <pc:spChg chg="add mod">
          <ac:chgData name="Paul Muir" userId="8a19a15a-bce8-4392-b31e-7697aaa483a9" providerId="ADAL" clId="{BBBCC776-8CF0-45F3-9531-98851C9E5440}" dt="2023-12-10T15:30:42.271" v="3260" actId="20577"/>
          <ac:spMkLst>
            <pc:docMk/>
            <pc:sldMk cId="2613079326" sldId="2147482126"/>
            <ac:spMk id="63" creationId="{C8C3C5C8-69BE-048D-1552-C59364BA7C1F}"/>
          </ac:spMkLst>
        </pc:spChg>
        <pc:spChg chg="add del mod">
          <ac:chgData name="Paul Muir" userId="8a19a15a-bce8-4392-b31e-7697aaa483a9" providerId="ADAL" clId="{BBBCC776-8CF0-45F3-9531-98851C9E5440}" dt="2023-12-10T15:30:53.646" v="3264"/>
          <ac:spMkLst>
            <pc:docMk/>
            <pc:sldMk cId="2613079326" sldId="2147482126"/>
            <ac:spMk id="65" creationId="{F3E06C7E-A060-4B92-058F-AC61DF09D9B1}"/>
          </ac:spMkLst>
        </pc:spChg>
        <pc:spChg chg="add mod">
          <ac:chgData name="Paul Muir" userId="8a19a15a-bce8-4392-b31e-7697aaa483a9" providerId="ADAL" clId="{BBBCC776-8CF0-45F3-9531-98851C9E5440}" dt="2023-12-10T15:31:13.006" v="3269" actId="1076"/>
          <ac:spMkLst>
            <pc:docMk/>
            <pc:sldMk cId="2613079326" sldId="2147482126"/>
            <ac:spMk id="69" creationId="{612326B4-6D41-09B5-57D2-FDA93879030C}"/>
          </ac:spMkLst>
        </pc:spChg>
        <pc:spChg chg="add mod">
          <ac:chgData name="Paul Muir" userId="8a19a15a-bce8-4392-b31e-7697aaa483a9" providerId="ADAL" clId="{BBBCC776-8CF0-45F3-9531-98851C9E5440}" dt="2023-12-10T15:31:05.079" v="3266" actId="1076"/>
          <ac:spMkLst>
            <pc:docMk/>
            <pc:sldMk cId="2613079326" sldId="2147482126"/>
            <ac:spMk id="70" creationId="{26AEC75E-B35F-712F-E113-58978EDBE91B}"/>
          </ac:spMkLst>
        </pc:spChg>
        <pc:spChg chg="add mod">
          <ac:chgData name="Paul Muir" userId="8a19a15a-bce8-4392-b31e-7697aaa483a9" providerId="ADAL" clId="{BBBCC776-8CF0-45F3-9531-98851C9E5440}" dt="2023-12-10T15:31:05.079" v="3266" actId="1076"/>
          <ac:spMkLst>
            <pc:docMk/>
            <pc:sldMk cId="2613079326" sldId="2147482126"/>
            <ac:spMk id="71" creationId="{39512D9F-7096-A417-CF12-DEC00C95CF0F}"/>
          </ac:spMkLst>
        </pc:spChg>
        <pc:spChg chg="add del mod">
          <ac:chgData name="Paul Muir" userId="8a19a15a-bce8-4392-b31e-7697aaa483a9" providerId="ADAL" clId="{BBBCC776-8CF0-45F3-9531-98851C9E5440}" dt="2023-12-10T15:31:07.188" v="3267" actId="478"/>
          <ac:spMkLst>
            <pc:docMk/>
            <pc:sldMk cId="2613079326" sldId="2147482126"/>
            <ac:spMk id="72" creationId="{E4485FC9-3302-CB9A-0088-D1C7C9973FF2}"/>
          </ac:spMkLst>
        </pc:spChg>
        <pc:spChg chg="add mod">
          <ac:chgData name="Paul Muir" userId="8a19a15a-bce8-4392-b31e-7697aaa483a9" providerId="ADAL" clId="{BBBCC776-8CF0-45F3-9531-98851C9E5440}" dt="2023-12-10T15:31:21.153" v="3271" actId="1076"/>
          <ac:spMkLst>
            <pc:docMk/>
            <pc:sldMk cId="2613079326" sldId="2147482126"/>
            <ac:spMk id="74" creationId="{0647236A-390A-49E3-C8E9-81415881BE6D}"/>
          </ac:spMkLst>
        </pc:spChg>
        <pc:spChg chg="add mod">
          <ac:chgData name="Paul Muir" userId="8a19a15a-bce8-4392-b31e-7697aaa483a9" providerId="ADAL" clId="{BBBCC776-8CF0-45F3-9531-98851C9E5440}" dt="2023-12-10T15:32:33.544" v="3284" actId="1076"/>
          <ac:spMkLst>
            <pc:docMk/>
            <pc:sldMk cId="2613079326" sldId="2147482126"/>
            <ac:spMk id="75" creationId="{0AE607BD-A9AE-75C1-7A66-63BD4E1417E2}"/>
          </ac:spMkLst>
        </pc:spChg>
        <pc:spChg chg="add mod">
          <ac:chgData name="Paul Muir" userId="8a19a15a-bce8-4392-b31e-7697aaa483a9" providerId="ADAL" clId="{BBBCC776-8CF0-45F3-9531-98851C9E5440}" dt="2023-12-10T15:32:29.404" v="3283" actId="1076"/>
          <ac:spMkLst>
            <pc:docMk/>
            <pc:sldMk cId="2613079326" sldId="2147482126"/>
            <ac:spMk id="76" creationId="{5C22D90C-7443-14D4-A489-2C44318A5D5D}"/>
          </ac:spMkLst>
        </pc:spChg>
        <pc:spChg chg="add mod">
          <ac:chgData name="Paul Muir" userId="8a19a15a-bce8-4392-b31e-7697aaa483a9" providerId="ADAL" clId="{BBBCC776-8CF0-45F3-9531-98851C9E5440}" dt="2023-12-10T15:32:37.793" v="3286" actId="1076"/>
          <ac:spMkLst>
            <pc:docMk/>
            <pc:sldMk cId="2613079326" sldId="2147482126"/>
            <ac:spMk id="77" creationId="{05699614-DD9A-9B1A-9438-F1F15E75D07D}"/>
          </ac:spMkLst>
        </pc:spChg>
        <pc:spChg chg="add mod">
          <ac:chgData name="Paul Muir" userId="8a19a15a-bce8-4392-b31e-7697aaa483a9" providerId="ADAL" clId="{BBBCC776-8CF0-45F3-9531-98851C9E5440}" dt="2023-12-10T15:33:37.639" v="3336" actId="164"/>
          <ac:spMkLst>
            <pc:docMk/>
            <pc:sldMk cId="2613079326" sldId="2147482126"/>
            <ac:spMk id="78" creationId="{36E07759-980E-8100-1AEF-59DB9BE837BC}"/>
          </ac:spMkLst>
        </pc:spChg>
        <pc:spChg chg="add mod">
          <ac:chgData name="Paul Muir" userId="8a19a15a-bce8-4392-b31e-7697aaa483a9" providerId="ADAL" clId="{BBBCC776-8CF0-45F3-9531-98851C9E5440}" dt="2023-12-10T15:33:37.639" v="3336" actId="164"/>
          <ac:spMkLst>
            <pc:docMk/>
            <pc:sldMk cId="2613079326" sldId="2147482126"/>
            <ac:spMk id="79" creationId="{64B2C544-F402-D6CA-DFF1-E2B67A3461E9}"/>
          </ac:spMkLst>
        </pc:spChg>
        <pc:spChg chg="add mod ord">
          <ac:chgData name="Paul Muir" userId="8a19a15a-bce8-4392-b31e-7697aaa483a9" providerId="ADAL" clId="{BBBCC776-8CF0-45F3-9531-98851C9E5440}" dt="2023-12-10T15:33:37.639" v="3336" actId="164"/>
          <ac:spMkLst>
            <pc:docMk/>
            <pc:sldMk cId="2613079326" sldId="2147482126"/>
            <ac:spMk id="80" creationId="{B7FD0804-FA49-C702-A5A5-C862894BBA95}"/>
          </ac:spMkLst>
        </pc:spChg>
        <pc:grpChg chg="add mod">
          <ac:chgData name="Paul Muir" userId="8a19a15a-bce8-4392-b31e-7697aaa483a9" providerId="ADAL" clId="{BBBCC776-8CF0-45F3-9531-98851C9E5440}" dt="2023-12-10T15:22:33.514" v="2875" actId="1037"/>
          <ac:grpSpMkLst>
            <pc:docMk/>
            <pc:sldMk cId="2613079326" sldId="2147482126"/>
            <ac:grpSpMk id="25" creationId="{D674F5C3-7A24-AFFF-E1C3-339D692041B6}"/>
          </ac:grpSpMkLst>
        </pc:grpChg>
        <pc:grpChg chg="add mod">
          <ac:chgData name="Paul Muir" userId="8a19a15a-bce8-4392-b31e-7697aaa483a9" providerId="ADAL" clId="{BBBCC776-8CF0-45F3-9531-98851C9E5440}" dt="2023-12-10T15:22:27.051" v="2853" actId="1037"/>
          <ac:grpSpMkLst>
            <pc:docMk/>
            <pc:sldMk cId="2613079326" sldId="2147482126"/>
            <ac:grpSpMk id="26" creationId="{E28B6960-1AD8-EC3D-3EAC-821186A1BDA2}"/>
          </ac:grpSpMkLst>
        </pc:grpChg>
        <pc:grpChg chg="add mod">
          <ac:chgData name="Paul Muir" userId="8a19a15a-bce8-4392-b31e-7697aaa483a9" providerId="ADAL" clId="{BBBCC776-8CF0-45F3-9531-98851C9E5440}" dt="2023-12-10T15:22:21.892" v="2838" actId="1037"/>
          <ac:grpSpMkLst>
            <pc:docMk/>
            <pc:sldMk cId="2613079326" sldId="2147482126"/>
            <ac:grpSpMk id="27" creationId="{374516E2-BD63-06B6-231C-B702C46A50B0}"/>
          </ac:grpSpMkLst>
        </pc:grpChg>
        <pc:grpChg chg="add mod">
          <ac:chgData name="Paul Muir" userId="8a19a15a-bce8-4392-b31e-7697aaa483a9" providerId="ADAL" clId="{BBBCC776-8CF0-45F3-9531-98851C9E5440}" dt="2023-12-10T15:22:15.186" v="2831" actId="1038"/>
          <ac:grpSpMkLst>
            <pc:docMk/>
            <pc:sldMk cId="2613079326" sldId="2147482126"/>
            <ac:grpSpMk id="28" creationId="{68F6566A-0F0A-1E6A-2E08-89F6903DAD79}"/>
          </ac:grpSpMkLst>
        </pc:grpChg>
        <pc:grpChg chg="add mod">
          <ac:chgData name="Paul Muir" userId="8a19a15a-bce8-4392-b31e-7697aaa483a9" providerId="ADAL" clId="{BBBCC776-8CF0-45F3-9531-98851C9E5440}" dt="2023-12-10T15:33:41.068" v="3337" actId="1076"/>
          <ac:grpSpMkLst>
            <pc:docMk/>
            <pc:sldMk cId="2613079326" sldId="2147482126"/>
            <ac:grpSpMk id="81" creationId="{6FFD9EE1-3E81-3921-AFBF-6234532748B2}"/>
          </ac:grpSpMkLst>
        </pc:grpChg>
        <pc:cxnChg chg="add mod">
          <ac:chgData name="Paul Muir" userId="8a19a15a-bce8-4392-b31e-7697aaa483a9" providerId="ADAL" clId="{BBBCC776-8CF0-45F3-9531-98851C9E5440}" dt="2023-12-10T15:25:55.726" v="3057" actId="1076"/>
          <ac:cxnSpMkLst>
            <pc:docMk/>
            <pc:sldMk cId="2613079326" sldId="2147482126"/>
            <ac:cxnSpMk id="34" creationId="{65AD5195-790D-6024-81AD-F8879761E33C}"/>
          </ac:cxnSpMkLst>
        </pc:cxnChg>
        <pc:cxnChg chg="add mod">
          <ac:chgData name="Paul Muir" userId="8a19a15a-bce8-4392-b31e-7697aaa483a9" providerId="ADAL" clId="{BBBCC776-8CF0-45F3-9531-98851C9E5440}" dt="2023-12-10T15:27:10.118" v="3106" actId="14100"/>
          <ac:cxnSpMkLst>
            <pc:docMk/>
            <pc:sldMk cId="2613079326" sldId="2147482126"/>
            <ac:cxnSpMk id="38" creationId="{68D49D6E-1E10-2093-9F19-09C52D7306D9}"/>
          </ac:cxnSpMkLst>
        </pc:cxnChg>
        <pc:cxnChg chg="add mod">
          <ac:chgData name="Paul Muir" userId="8a19a15a-bce8-4392-b31e-7697aaa483a9" providerId="ADAL" clId="{BBBCC776-8CF0-45F3-9531-98851C9E5440}" dt="2023-12-10T15:28:20.624" v="3139" actId="14100"/>
          <ac:cxnSpMkLst>
            <pc:docMk/>
            <pc:sldMk cId="2613079326" sldId="2147482126"/>
            <ac:cxnSpMk id="41" creationId="{846677EC-73FB-287C-148E-61FD6ED1D723}"/>
          </ac:cxnSpMkLst>
        </pc:cxnChg>
        <pc:cxnChg chg="add mod">
          <ac:chgData name="Paul Muir" userId="8a19a15a-bce8-4392-b31e-7697aaa483a9" providerId="ADAL" clId="{BBBCC776-8CF0-45F3-9531-98851C9E5440}" dt="2023-12-10T15:28:23.636" v="3148" actId="1038"/>
          <ac:cxnSpMkLst>
            <pc:docMk/>
            <pc:sldMk cId="2613079326" sldId="2147482126"/>
            <ac:cxnSpMk id="43" creationId="{5E7D3E60-561F-D562-3CE0-2DD4B7DCF480}"/>
          </ac:cxnSpMkLst>
        </pc:cxnChg>
        <pc:cxnChg chg="add mod">
          <ac:chgData name="Paul Muir" userId="8a19a15a-bce8-4392-b31e-7697aaa483a9" providerId="ADAL" clId="{BBBCC776-8CF0-45F3-9531-98851C9E5440}" dt="2023-12-10T15:28:28.027" v="3164" actId="1038"/>
          <ac:cxnSpMkLst>
            <pc:docMk/>
            <pc:sldMk cId="2613079326" sldId="2147482126"/>
            <ac:cxnSpMk id="45" creationId="{264D39EB-FDDB-8EBB-05BA-BFCF49AFFCE5}"/>
          </ac:cxnSpMkLst>
        </pc:cxnChg>
        <pc:cxnChg chg="add mod">
          <ac:chgData name="Paul Muir" userId="8a19a15a-bce8-4392-b31e-7697aaa483a9" providerId="ADAL" clId="{BBBCC776-8CF0-45F3-9531-98851C9E5440}" dt="2023-12-10T15:30:10.495" v="3232" actId="1076"/>
          <ac:cxnSpMkLst>
            <pc:docMk/>
            <pc:sldMk cId="2613079326" sldId="2147482126"/>
            <ac:cxnSpMk id="54" creationId="{86D2130A-B8E3-2C7A-43F0-B9DE73DF7190}"/>
          </ac:cxnSpMkLst>
        </pc:cxnChg>
        <pc:cxnChg chg="add mod">
          <ac:chgData name="Paul Muir" userId="8a19a15a-bce8-4392-b31e-7697aaa483a9" providerId="ADAL" clId="{BBBCC776-8CF0-45F3-9531-98851C9E5440}" dt="2023-12-10T15:30:28.246" v="3235" actId="1076"/>
          <ac:cxnSpMkLst>
            <pc:docMk/>
            <pc:sldMk cId="2613079326" sldId="2147482126"/>
            <ac:cxnSpMk id="56" creationId="{EDA717CD-4A4A-138D-D4B3-CBDDFD76CDF2}"/>
          </ac:cxnSpMkLst>
        </pc:cxnChg>
        <pc:cxnChg chg="add mod">
          <ac:chgData name="Paul Muir" userId="8a19a15a-bce8-4392-b31e-7697aaa483a9" providerId="ADAL" clId="{BBBCC776-8CF0-45F3-9531-98851C9E5440}" dt="2023-12-10T15:30:28.246" v="3235" actId="1076"/>
          <ac:cxnSpMkLst>
            <pc:docMk/>
            <pc:sldMk cId="2613079326" sldId="2147482126"/>
            <ac:cxnSpMk id="57" creationId="{47DBD851-31CC-2220-12C9-CAA75C746470}"/>
          </ac:cxnSpMkLst>
        </pc:cxnChg>
        <pc:cxnChg chg="add mod">
          <ac:chgData name="Paul Muir" userId="8a19a15a-bce8-4392-b31e-7697aaa483a9" providerId="ADAL" clId="{BBBCC776-8CF0-45F3-9531-98851C9E5440}" dt="2023-12-10T15:30:28.246" v="3235" actId="1076"/>
          <ac:cxnSpMkLst>
            <pc:docMk/>
            <pc:sldMk cId="2613079326" sldId="2147482126"/>
            <ac:cxnSpMk id="58" creationId="{A3CECE70-F7C6-D54F-58E5-E1A651559A3E}"/>
          </ac:cxnSpMkLst>
        </pc:cxnChg>
        <pc:cxnChg chg="add del mod">
          <ac:chgData name="Paul Muir" userId="8a19a15a-bce8-4392-b31e-7697aaa483a9" providerId="ADAL" clId="{BBBCC776-8CF0-45F3-9531-98851C9E5440}" dt="2023-12-10T15:30:53.646" v="3264"/>
          <ac:cxnSpMkLst>
            <pc:docMk/>
            <pc:sldMk cId="2613079326" sldId="2147482126"/>
            <ac:cxnSpMk id="64" creationId="{100D1924-3CEE-B251-26BD-04B808162984}"/>
          </ac:cxnSpMkLst>
        </pc:cxnChg>
        <pc:cxnChg chg="add mod">
          <ac:chgData name="Paul Muir" userId="8a19a15a-bce8-4392-b31e-7697aaa483a9" providerId="ADAL" clId="{BBBCC776-8CF0-45F3-9531-98851C9E5440}" dt="2023-12-10T15:31:09.807" v="3268" actId="14100"/>
          <ac:cxnSpMkLst>
            <pc:docMk/>
            <pc:sldMk cId="2613079326" sldId="2147482126"/>
            <ac:cxnSpMk id="66" creationId="{7409CA00-172B-F204-D672-0A5B236A8105}"/>
          </ac:cxnSpMkLst>
        </pc:cxnChg>
        <pc:cxnChg chg="add mod">
          <ac:chgData name="Paul Muir" userId="8a19a15a-bce8-4392-b31e-7697aaa483a9" providerId="ADAL" clId="{BBBCC776-8CF0-45F3-9531-98851C9E5440}" dt="2023-12-10T15:31:05.079" v="3266" actId="1076"/>
          <ac:cxnSpMkLst>
            <pc:docMk/>
            <pc:sldMk cId="2613079326" sldId="2147482126"/>
            <ac:cxnSpMk id="67" creationId="{741D4C6A-D840-1406-7FDB-1D79DBCB24EF}"/>
          </ac:cxnSpMkLst>
        </pc:cxnChg>
        <pc:cxnChg chg="add mod">
          <ac:chgData name="Paul Muir" userId="8a19a15a-bce8-4392-b31e-7697aaa483a9" providerId="ADAL" clId="{BBBCC776-8CF0-45F3-9531-98851C9E5440}" dt="2023-12-10T15:31:05.079" v="3266" actId="1076"/>
          <ac:cxnSpMkLst>
            <pc:docMk/>
            <pc:sldMk cId="2613079326" sldId="2147482126"/>
            <ac:cxnSpMk id="68" creationId="{8AF3842E-3C78-60EE-144E-8F39C896F06B}"/>
          </ac:cxnSpMkLst>
        </pc:cxnChg>
      </pc:sldChg>
      <pc:sldChg chg="add del">
        <pc:chgData name="Paul Muir" userId="8a19a15a-bce8-4392-b31e-7697aaa483a9" providerId="ADAL" clId="{BBBCC776-8CF0-45F3-9531-98851C9E5440}" dt="2023-12-10T15:55:33.963" v="4298" actId="47"/>
        <pc:sldMkLst>
          <pc:docMk/>
          <pc:sldMk cId="1447890102" sldId="2147482127"/>
        </pc:sldMkLst>
      </pc:sldChg>
    </pc:docChg>
  </pc:docChgLst>
  <pc:docChgLst>
    <pc:chgData name="Paul Muir" userId="8a19a15a-bce8-4392-b31e-7697aaa483a9" providerId="ADAL" clId="{9B9A2643-AFFD-4114-8F45-02D095DD6C1F}"/>
    <pc:docChg chg="custSel addSld modSld">
      <pc:chgData name="Paul Muir" userId="8a19a15a-bce8-4392-b31e-7697aaa483a9" providerId="ADAL" clId="{9B9A2643-AFFD-4114-8F45-02D095DD6C1F}" dt="2024-03-04T10:44:34.324" v="2016" actId="114"/>
      <pc:docMkLst>
        <pc:docMk/>
      </pc:docMkLst>
      <pc:sldChg chg="modSp mod modNotesTx">
        <pc:chgData name="Paul Muir" userId="8a19a15a-bce8-4392-b31e-7697aaa483a9" providerId="ADAL" clId="{9B9A2643-AFFD-4114-8F45-02D095DD6C1F}" dt="2024-02-20T12:17:42.420" v="578" actId="20577"/>
        <pc:sldMkLst>
          <pc:docMk/>
          <pc:sldMk cId="244922404" sldId="321"/>
        </pc:sldMkLst>
        <pc:spChg chg="mod">
          <ac:chgData name="Paul Muir" userId="8a19a15a-bce8-4392-b31e-7697aaa483a9" providerId="ADAL" clId="{9B9A2643-AFFD-4114-8F45-02D095DD6C1F}" dt="2024-02-20T12:15:07.671" v="65" actId="20577"/>
          <ac:spMkLst>
            <pc:docMk/>
            <pc:sldMk cId="244922404" sldId="321"/>
            <ac:spMk id="5" creationId="{7DCF9343-1601-6D89-1A64-8912B12BEB30}"/>
          </ac:spMkLst>
        </pc:spChg>
      </pc:sldChg>
      <pc:sldChg chg="modNotesTx">
        <pc:chgData name="Paul Muir" userId="8a19a15a-bce8-4392-b31e-7697aaa483a9" providerId="ADAL" clId="{9B9A2643-AFFD-4114-8F45-02D095DD6C1F}" dt="2024-02-20T12:28:37.137" v="1907" actId="20577"/>
        <pc:sldMkLst>
          <pc:docMk/>
          <pc:sldMk cId="1694693614" sldId="363"/>
        </pc:sldMkLst>
      </pc:sldChg>
      <pc:sldChg chg="modNotesTx">
        <pc:chgData name="Paul Muir" userId="8a19a15a-bce8-4392-b31e-7697aaa483a9" providerId="ADAL" clId="{9B9A2643-AFFD-4114-8F45-02D095DD6C1F}" dt="2024-02-20T12:28:10.339" v="1773" actId="20577"/>
        <pc:sldMkLst>
          <pc:docMk/>
          <pc:sldMk cId="2846751536" sldId="2147482129"/>
        </pc:sldMkLst>
      </pc:sldChg>
      <pc:sldChg chg="modSp mod">
        <pc:chgData name="Paul Muir" userId="8a19a15a-bce8-4392-b31e-7697aaa483a9" providerId="ADAL" clId="{9B9A2643-AFFD-4114-8F45-02D095DD6C1F}" dt="2024-03-04T10:44:34.324" v="2016" actId="114"/>
        <pc:sldMkLst>
          <pc:docMk/>
          <pc:sldMk cId="1445824149" sldId="2147482138"/>
        </pc:sldMkLst>
        <pc:spChg chg="mod">
          <ac:chgData name="Paul Muir" userId="8a19a15a-bce8-4392-b31e-7697aaa483a9" providerId="ADAL" clId="{9B9A2643-AFFD-4114-8F45-02D095DD6C1F}" dt="2024-03-04T10:44:34.324" v="2016" actId="114"/>
          <ac:spMkLst>
            <pc:docMk/>
            <pc:sldMk cId="1445824149" sldId="2147482138"/>
            <ac:spMk id="7" creationId="{40A7311E-BB35-0FB2-B2B8-77DAC24E21C1}"/>
          </ac:spMkLst>
        </pc:spChg>
      </pc:sldChg>
      <pc:sldChg chg="modSp add mod modNotesTx">
        <pc:chgData name="Paul Muir" userId="8a19a15a-bce8-4392-b31e-7697aaa483a9" providerId="ADAL" clId="{9B9A2643-AFFD-4114-8F45-02D095DD6C1F}" dt="2024-02-20T12:16:08.586" v="226" actId="20577"/>
        <pc:sldMkLst>
          <pc:docMk/>
          <pc:sldMk cId="4208483558" sldId="2147482141"/>
        </pc:sldMkLst>
        <pc:spChg chg="mod">
          <ac:chgData name="Paul Muir" userId="8a19a15a-bce8-4392-b31e-7697aaa483a9" providerId="ADAL" clId="{9B9A2643-AFFD-4114-8F45-02D095DD6C1F}" dt="2024-02-20T12:15:00.154" v="53" actId="20577"/>
          <ac:spMkLst>
            <pc:docMk/>
            <pc:sldMk cId="4208483558" sldId="2147482141"/>
            <ac:spMk id="5" creationId="{7DCF9343-1601-6D89-1A64-8912B12BEB30}"/>
          </ac:spMkLst>
        </pc:spChg>
        <pc:spChg chg="mod">
          <ac:chgData name="Paul Muir" userId="8a19a15a-bce8-4392-b31e-7697aaa483a9" providerId="ADAL" clId="{9B9A2643-AFFD-4114-8F45-02D095DD6C1F}" dt="2024-02-20T12:14:52.050" v="41" actId="20577"/>
          <ac:spMkLst>
            <pc:docMk/>
            <pc:sldMk cId="4208483558" sldId="2147482141"/>
            <ac:spMk id="6" creationId="{C38EDB5B-B997-9379-E886-4751B8561E41}"/>
          </ac:spMkLst>
        </pc:spChg>
      </pc:sldChg>
      <pc:sldChg chg="addSp delSp modSp add mod modNotesTx">
        <pc:chgData name="Paul Muir" userId="8a19a15a-bce8-4392-b31e-7697aaa483a9" providerId="ADAL" clId="{9B9A2643-AFFD-4114-8F45-02D095DD6C1F}" dt="2024-02-20T12:27:14.421" v="1661" actId="20577"/>
        <pc:sldMkLst>
          <pc:docMk/>
          <pc:sldMk cId="3906565467" sldId="2147482142"/>
        </pc:sldMkLst>
        <pc:spChg chg="mod">
          <ac:chgData name="Paul Muir" userId="8a19a15a-bce8-4392-b31e-7697aaa483a9" providerId="ADAL" clId="{9B9A2643-AFFD-4114-8F45-02D095DD6C1F}" dt="2024-02-20T12:19:15.269" v="652" actId="20577"/>
          <ac:spMkLst>
            <pc:docMk/>
            <pc:sldMk cId="3906565467" sldId="2147482142"/>
            <ac:spMk id="2" creationId="{DB12A346-A86B-003D-FA24-BCD7439A4FE7}"/>
          </ac:spMkLst>
        </pc:spChg>
        <pc:spChg chg="del">
          <ac:chgData name="Paul Muir" userId="8a19a15a-bce8-4392-b31e-7697aaa483a9" providerId="ADAL" clId="{9B9A2643-AFFD-4114-8F45-02D095DD6C1F}" dt="2024-02-20T12:18:36.182" v="596" actId="478"/>
          <ac:spMkLst>
            <pc:docMk/>
            <pc:sldMk cId="3906565467" sldId="2147482142"/>
            <ac:spMk id="4" creationId="{87DB6A53-065E-C653-F6B2-BCD2D40244DF}"/>
          </ac:spMkLst>
        </pc:spChg>
        <pc:spChg chg="mod">
          <ac:chgData name="Paul Muir" userId="8a19a15a-bce8-4392-b31e-7697aaa483a9" providerId="ADAL" clId="{9B9A2643-AFFD-4114-8F45-02D095DD6C1F}" dt="2024-02-20T12:18:13.646" v="595" actId="20577"/>
          <ac:spMkLst>
            <pc:docMk/>
            <pc:sldMk cId="3906565467" sldId="2147482142"/>
            <ac:spMk id="6" creationId="{FFF14769-92B4-64B1-6022-A14CC8F212C0}"/>
          </ac:spMkLst>
        </pc:spChg>
        <pc:spChg chg="del">
          <ac:chgData name="Paul Muir" userId="8a19a15a-bce8-4392-b31e-7697aaa483a9" providerId="ADAL" clId="{9B9A2643-AFFD-4114-8F45-02D095DD6C1F}" dt="2024-02-20T12:18:36.182" v="596" actId="478"/>
          <ac:spMkLst>
            <pc:docMk/>
            <pc:sldMk cId="3906565467" sldId="2147482142"/>
            <ac:spMk id="7" creationId="{353F2FDA-55E0-9C63-8BD8-0ECF0C243B92}"/>
          </ac:spMkLst>
        </pc:spChg>
        <pc:spChg chg="add del mod">
          <ac:chgData name="Paul Muir" userId="8a19a15a-bce8-4392-b31e-7697aaa483a9" providerId="ADAL" clId="{9B9A2643-AFFD-4114-8F45-02D095DD6C1F}" dt="2024-02-20T12:18:38.052" v="597" actId="478"/>
          <ac:spMkLst>
            <pc:docMk/>
            <pc:sldMk cId="3906565467" sldId="2147482142"/>
            <ac:spMk id="8" creationId="{BA886DA7-4FC3-2DC1-E610-C4E866D4E068}"/>
          </ac:spMkLst>
        </pc:spChg>
        <pc:spChg chg="del">
          <ac:chgData name="Paul Muir" userId="8a19a15a-bce8-4392-b31e-7697aaa483a9" providerId="ADAL" clId="{9B9A2643-AFFD-4114-8F45-02D095DD6C1F}" dt="2024-02-20T12:18:36.182" v="596" actId="478"/>
          <ac:spMkLst>
            <pc:docMk/>
            <pc:sldMk cId="3906565467" sldId="2147482142"/>
            <ac:spMk id="9" creationId="{DCEA8C55-77BE-90CA-19E6-32B4BFC59988}"/>
          </ac:spMkLst>
        </pc:spChg>
        <pc:spChg chg="del">
          <ac:chgData name="Paul Muir" userId="8a19a15a-bce8-4392-b31e-7697aaa483a9" providerId="ADAL" clId="{9B9A2643-AFFD-4114-8F45-02D095DD6C1F}" dt="2024-02-20T12:18:36.182" v="596" actId="478"/>
          <ac:spMkLst>
            <pc:docMk/>
            <pc:sldMk cId="3906565467" sldId="2147482142"/>
            <ac:spMk id="10" creationId="{16E23D40-FD1D-068D-BB8F-D8B0A9B37D79}"/>
          </ac:spMkLst>
        </pc:spChg>
        <pc:spChg chg="del">
          <ac:chgData name="Paul Muir" userId="8a19a15a-bce8-4392-b31e-7697aaa483a9" providerId="ADAL" clId="{9B9A2643-AFFD-4114-8F45-02D095DD6C1F}" dt="2024-02-20T12:18:36.182" v="596" actId="478"/>
          <ac:spMkLst>
            <pc:docMk/>
            <pc:sldMk cId="3906565467" sldId="2147482142"/>
            <ac:spMk id="12" creationId="{9A4932EB-A57D-C375-159F-B86D844E12E2}"/>
          </ac:spMkLst>
        </pc:spChg>
        <pc:spChg chg="add mod">
          <ac:chgData name="Paul Muir" userId="8a19a15a-bce8-4392-b31e-7697aaa483a9" providerId="ADAL" clId="{9B9A2643-AFFD-4114-8F45-02D095DD6C1F}" dt="2024-02-20T12:18:39.172" v="598"/>
          <ac:spMkLst>
            <pc:docMk/>
            <pc:sldMk cId="3906565467" sldId="2147482142"/>
            <ac:spMk id="13" creationId="{43A79E96-D0B1-B851-5312-E42B115A2EBA}"/>
          </ac:spMkLst>
        </pc:spChg>
        <pc:spChg chg="del">
          <ac:chgData name="Paul Muir" userId="8a19a15a-bce8-4392-b31e-7697aaa483a9" providerId="ADAL" clId="{9B9A2643-AFFD-4114-8F45-02D095DD6C1F}" dt="2024-02-20T12:18:36.182" v="596" actId="478"/>
          <ac:spMkLst>
            <pc:docMk/>
            <pc:sldMk cId="3906565467" sldId="2147482142"/>
            <ac:spMk id="17" creationId="{61D70158-3F55-B0E1-A3F2-F81DBADD51D4}"/>
          </ac:spMkLst>
        </pc:spChg>
        <pc:spChg chg="del">
          <ac:chgData name="Paul Muir" userId="8a19a15a-bce8-4392-b31e-7697aaa483a9" providerId="ADAL" clId="{9B9A2643-AFFD-4114-8F45-02D095DD6C1F}" dt="2024-02-20T12:18:36.182" v="596" actId="478"/>
          <ac:spMkLst>
            <pc:docMk/>
            <pc:sldMk cId="3906565467" sldId="2147482142"/>
            <ac:spMk id="18" creationId="{7D3A7EDB-1CB9-8D1D-A5B5-EC4BD94D0800}"/>
          </ac:spMkLst>
        </pc:spChg>
        <pc:spChg chg="del">
          <ac:chgData name="Paul Muir" userId="8a19a15a-bce8-4392-b31e-7697aaa483a9" providerId="ADAL" clId="{9B9A2643-AFFD-4114-8F45-02D095DD6C1F}" dt="2024-02-20T12:18:36.182" v="596" actId="478"/>
          <ac:spMkLst>
            <pc:docMk/>
            <pc:sldMk cId="3906565467" sldId="2147482142"/>
            <ac:spMk id="19" creationId="{DE4165DF-2F69-3B25-EAE5-3254A82934F6}"/>
          </ac:spMkLst>
        </pc:spChg>
        <pc:spChg chg="del">
          <ac:chgData name="Paul Muir" userId="8a19a15a-bce8-4392-b31e-7697aaa483a9" providerId="ADAL" clId="{9B9A2643-AFFD-4114-8F45-02D095DD6C1F}" dt="2024-02-20T12:18:36.182" v="596" actId="478"/>
          <ac:spMkLst>
            <pc:docMk/>
            <pc:sldMk cId="3906565467" sldId="2147482142"/>
            <ac:spMk id="20" creationId="{1EB18FA5-EDB9-090F-F683-B6F617E7EF87}"/>
          </ac:spMkLst>
        </pc:spChg>
        <pc:graphicFrameChg chg="add mod modGraphic">
          <ac:chgData name="Paul Muir" userId="8a19a15a-bce8-4392-b31e-7697aaa483a9" providerId="ADAL" clId="{9B9A2643-AFFD-4114-8F45-02D095DD6C1F}" dt="2024-02-20T12:26:43.858" v="1576" actId="20577"/>
          <ac:graphicFrameMkLst>
            <pc:docMk/>
            <pc:sldMk cId="3906565467" sldId="2147482142"/>
            <ac:graphicFrameMk id="11" creationId="{E99058C7-9C5A-5188-2F1B-893E7BC3A375}"/>
          </ac:graphicFrameMkLst>
        </pc:graphicFrameChg>
        <pc:graphicFrameChg chg="del">
          <ac:chgData name="Paul Muir" userId="8a19a15a-bce8-4392-b31e-7697aaa483a9" providerId="ADAL" clId="{9B9A2643-AFFD-4114-8F45-02D095DD6C1F}" dt="2024-02-20T12:18:36.182" v="596" actId="478"/>
          <ac:graphicFrameMkLst>
            <pc:docMk/>
            <pc:sldMk cId="3906565467" sldId="2147482142"/>
            <ac:graphicFrameMk id="15" creationId="{15355C5F-31A9-6EA2-32B9-A99E5A001A5B}"/>
          </ac:graphicFrameMkLst>
        </pc:graphicFrameChg>
        <pc:graphicFrameChg chg="del">
          <ac:chgData name="Paul Muir" userId="8a19a15a-bce8-4392-b31e-7697aaa483a9" providerId="ADAL" clId="{9B9A2643-AFFD-4114-8F45-02D095DD6C1F}" dt="2024-02-20T12:18:36.182" v="596" actId="478"/>
          <ac:graphicFrameMkLst>
            <pc:docMk/>
            <pc:sldMk cId="3906565467" sldId="2147482142"/>
            <ac:graphicFrameMk id="16" creationId="{48B4B9D2-69B8-9F89-B038-513A011BF7C9}"/>
          </ac:graphicFrameMkLst>
        </pc:graphicFrameChg>
        <pc:picChg chg="del">
          <ac:chgData name="Paul Muir" userId="8a19a15a-bce8-4392-b31e-7697aaa483a9" providerId="ADAL" clId="{9B9A2643-AFFD-4114-8F45-02D095DD6C1F}" dt="2024-02-20T12:18:36.182" v="596" actId="478"/>
          <ac:picMkLst>
            <pc:docMk/>
            <pc:sldMk cId="3906565467" sldId="2147482142"/>
            <ac:picMk id="5" creationId="{4D07F7A9-655B-3FB4-8B43-901B8F4FBE8D}"/>
          </ac:picMkLst>
        </pc:picChg>
      </pc:sldChg>
    </pc:docChg>
  </pc:docChgLst>
  <pc:docChgLst>
    <pc:chgData name="Paul Muir" userId="8a19a15a-bce8-4392-b31e-7697aaa483a9" providerId="ADAL" clId="{074D9077-2029-4052-A078-1FDCBA27BD18}"/>
    <pc:docChg chg="undo custSel modSld">
      <pc:chgData name="Paul Muir" userId="8a19a15a-bce8-4392-b31e-7697aaa483a9" providerId="ADAL" clId="{074D9077-2029-4052-A078-1FDCBA27BD18}" dt="2024-01-24T10:43:56.929" v="7947" actId="5793"/>
      <pc:docMkLst>
        <pc:docMk/>
      </pc:docMkLst>
      <pc:sldChg chg="modSp mod modNotesTx">
        <pc:chgData name="Paul Muir" userId="8a19a15a-bce8-4392-b31e-7697aaa483a9" providerId="ADAL" clId="{074D9077-2029-4052-A078-1FDCBA27BD18}" dt="2024-01-24T10:34:59.843" v="7508" actId="20577"/>
        <pc:sldMkLst>
          <pc:docMk/>
          <pc:sldMk cId="244922404" sldId="321"/>
        </pc:sldMkLst>
        <pc:spChg chg="mod">
          <ac:chgData name="Paul Muir" userId="8a19a15a-bce8-4392-b31e-7697aaa483a9" providerId="ADAL" clId="{074D9077-2029-4052-A078-1FDCBA27BD18}" dt="2024-01-22T09:36:46.795" v="14" actId="20577"/>
          <ac:spMkLst>
            <pc:docMk/>
            <pc:sldMk cId="244922404" sldId="321"/>
            <ac:spMk id="5" creationId="{7DCF9343-1601-6D89-1A64-8912B12BEB30}"/>
          </ac:spMkLst>
        </pc:spChg>
      </pc:sldChg>
      <pc:sldChg chg="modSp mod modNotesTx">
        <pc:chgData name="Paul Muir" userId="8a19a15a-bce8-4392-b31e-7697aaa483a9" providerId="ADAL" clId="{074D9077-2029-4052-A078-1FDCBA27BD18}" dt="2024-01-24T10:31:54.247" v="6994" actId="20577"/>
        <pc:sldMkLst>
          <pc:docMk/>
          <pc:sldMk cId="649322623" sldId="346"/>
        </pc:sldMkLst>
        <pc:spChg chg="mod">
          <ac:chgData name="Paul Muir" userId="8a19a15a-bce8-4392-b31e-7697aaa483a9" providerId="ADAL" clId="{074D9077-2029-4052-A078-1FDCBA27BD18}" dt="2024-01-24T10:31:54.247" v="6994" actId="20577"/>
          <ac:spMkLst>
            <pc:docMk/>
            <pc:sldMk cId="649322623" sldId="346"/>
            <ac:spMk id="2" creationId="{DB12A346-A86B-003D-FA24-BCD7439A4FE7}"/>
          </ac:spMkLst>
        </pc:spChg>
      </pc:sldChg>
      <pc:sldChg chg="modNotesTx">
        <pc:chgData name="Paul Muir" userId="8a19a15a-bce8-4392-b31e-7697aaa483a9" providerId="ADAL" clId="{074D9077-2029-4052-A078-1FDCBA27BD18}" dt="2024-01-24T10:22:56.454" v="6177" actId="20577"/>
        <pc:sldMkLst>
          <pc:docMk/>
          <pc:sldMk cId="3590181702" sldId="348"/>
        </pc:sldMkLst>
      </pc:sldChg>
      <pc:sldChg chg="modNotesTx">
        <pc:chgData name="Paul Muir" userId="8a19a15a-bce8-4392-b31e-7697aaa483a9" providerId="ADAL" clId="{074D9077-2029-4052-A078-1FDCBA27BD18}" dt="2024-01-24T10:18:17.073" v="5738" actId="20577"/>
        <pc:sldMkLst>
          <pc:docMk/>
          <pc:sldMk cId="4105701671" sldId="349"/>
        </pc:sldMkLst>
      </pc:sldChg>
      <pc:sldChg chg="modSp mod modNotesTx">
        <pc:chgData name="Paul Muir" userId="8a19a15a-bce8-4392-b31e-7697aaa483a9" providerId="ADAL" clId="{074D9077-2029-4052-A078-1FDCBA27BD18}" dt="2024-01-24T10:32:13.487" v="7000" actId="20577"/>
        <pc:sldMkLst>
          <pc:docMk/>
          <pc:sldMk cId="1862960563" sldId="350"/>
        </pc:sldMkLst>
        <pc:spChg chg="mod">
          <ac:chgData name="Paul Muir" userId="8a19a15a-bce8-4392-b31e-7697aaa483a9" providerId="ADAL" clId="{074D9077-2029-4052-A078-1FDCBA27BD18}" dt="2024-01-24T10:32:13.487" v="7000" actId="20577"/>
          <ac:spMkLst>
            <pc:docMk/>
            <pc:sldMk cId="1862960563" sldId="350"/>
            <ac:spMk id="2" creationId="{DB12A346-A86B-003D-FA24-BCD7439A4FE7}"/>
          </ac:spMkLst>
        </pc:spChg>
      </pc:sldChg>
      <pc:sldChg chg="modNotesTx">
        <pc:chgData name="Paul Muir" userId="8a19a15a-bce8-4392-b31e-7697aaa483a9" providerId="ADAL" clId="{074D9077-2029-4052-A078-1FDCBA27BD18}" dt="2024-01-24T10:07:30.361" v="4822"/>
        <pc:sldMkLst>
          <pc:docMk/>
          <pc:sldMk cId="3644629877" sldId="352"/>
        </pc:sldMkLst>
      </pc:sldChg>
      <pc:sldChg chg="modNotesTx">
        <pc:chgData name="Paul Muir" userId="8a19a15a-bce8-4392-b31e-7697aaa483a9" providerId="ADAL" clId="{074D9077-2029-4052-A078-1FDCBA27BD18}" dt="2024-01-24T10:08:10.757" v="4863"/>
        <pc:sldMkLst>
          <pc:docMk/>
          <pc:sldMk cId="2888997396" sldId="355"/>
        </pc:sldMkLst>
      </pc:sldChg>
      <pc:sldChg chg="modNotesTx">
        <pc:chgData name="Paul Muir" userId="8a19a15a-bce8-4392-b31e-7697aaa483a9" providerId="ADAL" clId="{074D9077-2029-4052-A078-1FDCBA27BD18}" dt="2024-01-24T10:08:44.840" v="4893"/>
        <pc:sldMkLst>
          <pc:docMk/>
          <pc:sldMk cId="659344564" sldId="357"/>
        </pc:sldMkLst>
      </pc:sldChg>
      <pc:sldChg chg="addSp delSp modSp mod modNotesTx">
        <pc:chgData name="Paul Muir" userId="8a19a15a-bce8-4392-b31e-7697aaa483a9" providerId="ADAL" clId="{074D9077-2029-4052-A078-1FDCBA27BD18}" dt="2024-01-24T10:43:56.929" v="7947" actId="5793"/>
        <pc:sldMkLst>
          <pc:docMk/>
          <pc:sldMk cId="3837776363" sldId="359"/>
        </pc:sldMkLst>
        <pc:spChg chg="mod">
          <ac:chgData name="Paul Muir" userId="8a19a15a-bce8-4392-b31e-7697aaa483a9" providerId="ADAL" clId="{074D9077-2029-4052-A078-1FDCBA27BD18}" dt="2024-01-24T10:32:48.920" v="7006" actId="20577"/>
          <ac:spMkLst>
            <pc:docMk/>
            <pc:sldMk cId="3837776363" sldId="359"/>
            <ac:spMk id="2" creationId="{DB12A346-A86B-003D-FA24-BCD7439A4FE7}"/>
          </ac:spMkLst>
        </pc:spChg>
        <pc:spChg chg="add mod">
          <ac:chgData name="Paul Muir" userId="8a19a15a-bce8-4392-b31e-7697aaa483a9" providerId="ADAL" clId="{074D9077-2029-4052-A078-1FDCBA27BD18}" dt="2024-01-24T10:42:56.891" v="7907"/>
          <ac:spMkLst>
            <pc:docMk/>
            <pc:sldMk cId="3837776363" sldId="359"/>
            <ac:spMk id="3" creationId="{742A4E11-ED39-EB86-EBE7-5999456FD3CB}"/>
          </ac:spMkLst>
        </pc:spChg>
        <pc:spChg chg="del mod">
          <ac:chgData name="Paul Muir" userId="8a19a15a-bce8-4392-b31e-7697aaa483a9" providerId="ADAL" clId="{074D9077-2029-4052-A078-1FDCBA27BD18}" dt="2024-01-24T10:39:20.996" v="7510" actId="478"/>
          <ac:spMkLst>
            <pc:docMk/>
            <pc:sldMk cId="3837776363" sldId="359"/>
            <ac:spMk id="17" creationId="{9F7FCD82-2DC5-33B3-D58F-8930214A1497}"/>
          </ac:spMkLst>
        </pc:spChg>
      </pc:sldChg>
      <pc:sldChg chg="modSp mod modNotesTx">
        <pc:chgData name="Paul Muir" userId="8a19a15a-bce8-4392-b31e-7697aaa483a9" providerId="ADAL" clId="{074D9077-2029-4052-A078-1FDCBA27BD18}" dt="2024-01-24T10:32:23.659" v="7001" actId="20577"/>
        <pc:sldMkLst>
          <pc:docMk/>
          <pc:sldMk cId="1779928052" sldId="360"/>
        </pc:sldMkLst>
        <pc:spChg chg="mod">
          <ac:chgData name="Paul Muir" userId="8a19a15a-bce8-4392-b31e-7697aaa483a9" providerId="ADAL" clId="{074D9077-2029-4052-A078-1FDCBA27BD18}" dt="2024-01-24T10:32:23.659" v="7001" actId="20577"/>
          <ac:spMkLst>
            <pc:docMk/>
            <pc:sldMk cId="1779928052" sldId="360"/>
            <ac:spMk id="2" creationId="{DB12A346-A86B-003D-FA24-BCD7439A4FE7}"/>
          </ac:spMkLst>
        </pc:spChg>
      </pc:sldChg>
      <pc:sldChg chg="modSp mod modNotesTx">
        <pc:chgData name="Paul Muir" userId="8a19a15a-bce8-4392-b31e-7697aaa483a9" providerId="ADAL" clId="{074D9077-2029-4052-A078-1FDCBA27BD18}" dt="2024-01-24T10:32:27.205" v="7002" actId="20577"/>
        <pc:sldMkLst>
          <pc:docMk/>
          <pc:sldMk cId="3547577746" sldId="362"/>
        </pc:sldMkLst>
        <pc:spChg chg="mod">
          <ac:chgData name="Paul Muir" userId="8a19a15a-bce8-4392-b31e-7697aaa483a9" providerId="ADAL" clId="{074D9077-2029-4052-A078-1FDCBA27BD18}" dt="2024-01-24T10:32:27.205" v="7002" actId="20577"/>
          <ac:spMkLst>
            <pc:docMk/>
            <pc:sldMk cId="3547577746" sldId="362"/>
            <ac:spMk id="3" creationId="{3F10F6DD-FACC-9DA0-2CD1-6B27A042E9DB}"/>
          </ac:spMkLst>
        </pc:spChg>
      </pc:sldChg>
      <pc:sldChg chg="modSp mod modNotesTx">
        <pc:chgData name="Paul Muir" userId="8a19a15a-bce8-4392-b31e-7697aaa483a9" providerId="ADAL" clId="{074D9077-2029-4052-A078-1FDCBA27BD18}" dt="2024-01-24T10:32:00.650" v="6996" actId="20577"/>
        <pc:sldMkLst>
          <pc:docMk/>
          <pc:sldMk cId="1694693614" sldId="363"/>
        </pc:sldMkLst>
        <pc:spChg chg="mod">
          <ac:chgData name="Paul Muir" userId="8a19a15a-bce8-4392-b31e-7697aaa483a9" providerId="ADAL" clId="{074D9077-2029-4052-A078-1FDCBA27BD18}" dt="2024-01-24T10:32:00.650" v="6996" actId="20577"/>
          <ac:spMkLst>
            <pc:docMk/>
            <pc:sldMk cId="1694693614" sldId="363"/>
            <ac:spMk id="3" creationId="{3F10F6DD-FACC-9DA0-2CD1-6B27A042E9DB}"/>
          </ac:spMkLst>
        </pc:spChg>
        <pc:spChg chg="mod">
          <ac:chgData name="Paul Muir" userId="8a19a15a-bce8-4392-b31e-7697aaa483a9" providerId="ADAL" clId="{074D9077-2029-4052-A078-1FDCBA27BD18}" dt="2024-01-22T09:42:48.381" v="66" actId="20577"/>
          <ac:spMkLst>
            <pc:docMk/>
            <pc:sldMk cId="1694693614" sldId="363"/>
            <ac:spMk id="6" creationId="{09BD8A23-FF0D-358F-0832-5826EE2F3AAE}"/>
          </ac:spMkLst>
        </pc:spChg>
        <pc:spChg chg="mod">
          <ac:chgData name="Paul Muir" userId="8a19a15a-bce8-4392-b31e-7697aaa483a9" providerId="ADAL" clId="{074D9077-2029-4052-A078-1FDCBA27BD18}" dt="2024-01-22T09:43:15.933" v="80" actId="207"/>
          <ac:spMkLst>
            <pc:docMk/>
            <pc:sldMk cId="1694693614" sldId="363"/>
            <ac:spMk id="8" creationId="{74BA2EB1-E6DC-8949-4FC1-966C1D748067}"/>
          </ac:spMkLst>
        </pc:spChg>
        <pc:spChg chg="mod">
          <ac:chgData name="Paul Muir" userId="8a19a15a-bce8-4392-b31e-7697aaa483a9" providerId="ADAL" clId="{074D9077-2029-4052-A078-1FDCBA27BD18}" dt="2024-01-22T09:43:45.960" v="180" actId="20577"/>
          <ac:spMkLst>
            <pc:docMk/>
            <pc:sldMk cId="1694693614" sldId="363"/>
            <ac:spMk id="10" creationId="{D5AC620B-607E-16D3-F3D7-4BA71601EE4E}"/>
          </ac:spMkLst>
        </pc:spChg>
        <pc:spChg chg="mod">
          <ac:chgData name="Paul Muir" userId="8a19a15a-bce8-4392-b31e-7697aaa483a9" providerId="ADAL" clId="{074D9077-2029-4052-A078-1FDCBA27BD18}" dt="2024-01-22T09:43:06.573" v="71" actId="20577"/>
          <ac:spMkLst>
            <pc:docMk/>
            <pc:sldMk cId="1694693614" sldId="363"/>
            <ac:spMk id="13" creationId="{3FE21E1F-1498-F43B-78DB-54AB32B5BAE8}"/>
          </ac:spMkLst>
        </pc:spChg>
      </pc:sldChg>
      <pc:sldChg chg="modSp mod modNotesTx">
        <pc:chgData name="Paul Muir" userId="8a19a15a-bce8-4392-b31e-7697aaa483a9" providerId="ADAL" clId="{074D9077-2029-4052-A078-1FDCBA27BD18}" dt="2024-01-24T10:32:03.520" v="6997" actId="20577"/>
        <pc:sldMkLst>
          <pc:docMk/>
          <pc:sldMk cId="249477100" sldId="366"/>
        </pc:sldMkLst>
        <pc:spChg chg="mod">
          <ac:chgData name="Paul Muir" userId="8a19a15a-bce8-4392-b31e-7697aaa483a9" providerId="ADAL" clId="{074D9077-2029-4052-A078-1FDCBA27BD18}" dt="2024-01-24T10:32:03.520" v="6997" actId="20577"/>
          <ac:spMkLst>
            <pc:docMk/>
            <pc:sldMk cId="249477100" sldId="366"/>
            <ac:spMk id="5" creationId="{96AC1C3E-103E-274C-0A3D-D113717D05E5}"/>
          </ac:spMkLst>
        </pc:spChg>
      </pc:sldChg>
      <pc:sldChg chg="modNotesTx">
        <pc:chgData name="Paul Muir" userId="8a19a15a-bce8-4392-b31e-7697aaa483a9" providerId="ADAL" clId="{074D9077-2029-4052-A078-1FDCBA27BD18}" dt="2024-01-24T10:34:18.649" v="7329" actId="20577"/>
        <pc:sldMkLst>
          <pc:docMk/>
          <pc:sldMk cId="1690244893" sldId="368"/>
        </pc:sldMkLst>
      </pc:sldChg>
      <pc:sldChg chg="modNotesTx">
        <pc:chgData name="Paul Muir" userId="8a19a15a-bce8-4392-b31e-7697aaa483a9" providerId="ADAL" clId="{074D9077-2029-4052-A078-1FDCBA27BD18}" dt="2024-01-24T10:18:26.561" v="5743" actId="12"/>
        <pc:sldMkLst>
          <pc:docMk/>
          <pc:sldMk cId="1342959657" sldId="369"/>
        </pc:sldMkLst>
      </pc:sldChg>
      <pc:sldChg chg="modNotesTx">
        <pc:chgData name="Paul Muir" userId="8a19a15a-bce8-4392-b31e-7697aaa483a9" providerId="ADAL" clId="{074D9077-2029-4052-A078-1FDCBA27BD18}" dt="2024-01-24T10:15:20.372" v="5277" actId="20577"/>
        <pc:sldMkLst>
          <pc:docMk/>
          <pc:sldMk cId="2444739617" sldId="370"/>
        </pc:sldMkLst>
      </pc:sldChg>
      <pc:sldChg chg="modSp mod modNotesTx">
        <pc:chgData name="Paul Muir" userId="8a19a15a-bce8-4392-b31e-7697aaa483a9" providerId="ADAL" clId="{074D9077-2029-4052-A078-1FDCBA27BD18}" dt="2024-01-24T10:32:44.608" v="7005"/>
        <pc:sldMkLst>
          <pc:docMk/>
          <pc:sldMk cId="1616414300" sldId="2147482124"/>
        </pc:sldMkLst>
        <pc:spChg chg="mod">
          <ac:chgData name="Paul Muir" userId="8a19a15a-bce8-4392-b31e-7697aaa483a9" providerId="ADAL" clId="{074D9077-2029-4052-A078-1FDCBA27BD18}" dt="2024-01-24T10:32:44.608" v="7005"/>
          <ac:spMkLst>
            <pc:docMk/>
            <pc:sldMk cId="1616414300" sldId="2147482124"/>
            <ac:spMk id="3" creationId="{3F10F6DD-FACC-9DA0-2CD1-6B27A042E9DB}"/>
          </ac:spMkLst>
        </pc:spChg>
      </pc:sldChg>
      <pc:sldChg chg="modSp mod modNotesTx">
        <pc:chgData name="Paul Muir" userId="8a19a15a-bce8-4392-b31e-7697aaa483a9" providerId="ADAL" clId="{074D9077-2029-4052-A078-1FDCBA27BD18}" dt="2024-01-24T10:32:52.401" v="7007"/>
        <pc:sldMkLst>
          <pc:docMk/>
          <pc:sldMk cId="4043061794" sldId="2147482128"/>
        </pc:sldMkLst>
        <pc:spChg chg="mod">
          <ac:chgData name="Paul Muir" userId="8a19a15a-bce8-4392-b31e-7697aaa483a9" providerId="ADAL" clId="{074D9077-2029-4052-A078-1FDCBA27BD18}" dt="2024-01-24T10:32:52.401" v="7007"/>
          <ac:spMkLst>
            <pc:docMk/>
            <pc:sldMk cId="4043061794" sldId="2147482128"/>
            <ac:spMk id="8" creationId="{35102FE5-B312-68B0-6D9A-B7C04A342C2B}"/>
          </ac:spMkLst>
        </pc:spChg>
      </pc:sldChg>
      <pc:sldChg chg="modSp mod modNotesTx">
        <pc:chgData name="Paul Muir" userId="8a19a15a-bce8-4392-b31e-7697aaa483a9" providerId="ADAL" clId="{074D9077-2029-4052-A078-1FDCBA27BD18}" dt="2024-01-24T10:31:57.121" v="6995" actId="20577"/>
        <pc:sldMkLst>
          <pc:docMk/>
          <pc:sldMk cId="2846751536" sldId="2147482129"/>
        </pc:sldMkLst>
        <pc:spChg chg="mod">
          <ac:chgData name="Paul Muir" userId="8a19a15a-bce8-4392-b31e-7697aaa483a9" providerId="ADAL" clId="{074D9077-2029-4052-A078-1FDCBA27BD18}" dt="2024-01-24T10:31:57.121" v="6995" actId="20577"/>
          <ac:spMkLst>
            <pc:docMk/>
            <pc:sldMk cId="2846751536" sldId="2147482129"/>
            <ac:spMk id="13" creationId="{BB8EAF2A-32DD-C6D0-4EA7-1C43256C61EF}"/>
          </ac:spMkLst>
        </pc:spChg>
      </pc:sldChg>
      <pc:sldChg chg="modSp mod modNotesTx">
        <pc:chgData name="Paul Muir" userId="8a19a15a-bce8-4392-b31e-7697aaa483a9" providerId="ADAL" clId="{074D9077-2029-4052-A078-1FDCBA27BD18}" dt="2024-01-24T10:10:15.127" v="5081" actId="313"/>
        <pc:sldMkLst>
          <pc:docMk/>
          <pc:sldMk cId="510311913" sldId="2147482131"/>
        </pc:sldMkLst>
        <pc:spChg chg="mod">
          <ac:chgData name="Paul Muir" userId="8a19a15a-bce8-4392-b31e-7697aaa483a9" providerId="ADAL" clId="{074D9077-2029-4052-A078-1FDCBA27BD18}" dt="2024-01-22T10:03:14.018" v="690" actId="20577"/>
          <ac:spMkLst>
            <pc:docMk/>
            <pc:sldMk cId="510311913" sldId="2147482131"/>
            <ac:spMk id="17" creationId="{1AFD5034-49AC-5B87-3EC0-849593E227C2}"/>
          </ac:spMkLst>
        </pc:spChg>
        <pc:spChg chg="mod">
          <ac:chgData name="Paul Muir" userId="8a19a15a-bce8-4392-b31e-7697aaa483a9" providerId="ADAL" clId="{074D9077-2029-4052-A078-1FDCBA27BD18}" dt="2024-01-24T10:10:15.127" v="5081" actId="313"/>
          <ac:spMkLst>
            <pc:docMk/>
            <pc:sldMk cId="510311913" sldId="2147482131"/>
            <ac:spMk id="18" creationId="{4ED1455F-5377-8CA9-2BAE-B6C66269FBD8}"/>
          </ac:spMkLst>
        </pc:spChg>
      </pc:sldChg>
      <pc:sldChg chg="addSp delSp modSp mod modNotesTx">
        <pc:chgData name="Paul Muir" userId="8a19a15a-bce8-4392-b31e-7697aaa483a9" providerId="ADAL" clId="{074D9077-2029-4052-A078-1FDCBA27BD18}" dt="2024-01-24T10:32:07.112" v="6998" actId="20577"/>
        <pc:sldMkLst>
          <pc:docMk/>
          <pc:sldMk cId="1445824149" sldId="2147482138"/>
        </pc:sldMkLst>
        <pc:spChg chg="mod">
          <ac:chgData name="Paul Muir" userId="8a19a15a-bce8-4392-b31e-7697aaa483a9" providerId="ADAL" clId="{074D9077-2029-4052-A078-1FDCBA27BD18}" dt="2024-01-24T10:32:07.112" v="6998" actId="20577"/>
          <ac:spMkLst>
            <pc:docMk/>
            <pc:sldMk cId="1445824149" sldId="2147482138"/>
            <ac:spMk id="2" creationId="{DB12A346-A86B-003D-FA24-BCD7439A4FE7}"/>
          </ac:spMkLst>
        </pc:spChg>
        <pc:spChg chg="mod ord">
          <ac:chgData name="Paul Muir" userId="8a19a15a-bce8-4392-b31e-7697aaa483a9" providerId="ADAL" clId="{074D9077-2029-4052-A078-1FDCBA27BD18}" dt="2024-01-22T09:50:11.300" v="469" actId="1076"/>
          <ac:spMkLst>
            <pc:docMk/>
            <pc:sldMk cId="1445824149" sldId="2147482138"/>
            <ac:spMk id="3" creationId="{EA605992-AD09-1070-8148-B99536E29B26}"/>
          </ac:spMkLst>
        </pc:spChg>
        <pc:spChg chg="del">
          <ac:chgData name="Paul Muir" userId="8a19a15a-bce8-4392-b31e-7697aaa483a9" providerId="ADAL" clId="{074D9077-2029-4052-A078-1FDCBA27BD18}" dt="2024-01-22T09:47:12.344" v="211" actId="478"/>
          <ac:spMkLst>
            <pc:docMk/>
            <pc:sldMk cId="1445824149" sldId="2147482138"/>
            <ac:spMk id="5" creationId="{50E47FA8-A084-EA38-1FA5-31778E4EB2D3}"/>
          </ac:spMkLst>
        </pc:spChg>
        <pc:spChg chg="mod">
          <ac:chgData name="Paul Muir" userId="8a19a15a-bce8-4392-b31e-7697aaa483a9" providerId="ADAL" clId="{074D9077-2029-4052-A078-1FDCBA27BD18}" dt="2024-01-22T09:52:20.433" v="544" actId="20577"/>
          <ac:spMkLst>
            <pc:docMk/>
            <pc:sldMk cId="1445824149" sldId="2147482138"/>
            <ac:spMk id="7" creationId="{40A7311E-BB35-0FB2-B2B8-77DAC24E21C1}"/>
          </ac:spMkLst>
        </pc:spChg>
        <pc:spChg chg="add del mod">
          <ac:chgData name="Paul Muir" userId="8a19a15a-bce8-4392-b31e-7697aaa483a9" providerId="ADAL" clId="{074D9077-2029-4052-A078-1FDCBA27BD18}" dt="2024-01-22T09:46:20.122" v="199"/>
          <ac:spMkLst>
            <pc:docMk/>
            <pc:sldMk cId="1445824149" sldId="2147482138"/>
            <ac:spMk id="8" creationId="{33E868E5-A036-83C2-0800-0078A82BE6EF}"/>
          </ac:spMkLst>
        </pc:spChg>
        <pc:spChg chg="del">
          <ac:chgData name="Paul Muir" userId="8a19a15a-bce8-4392-b31e-7697aaa483a9" providerId="ADAL" clId="{074D9077-2029-4052-A078-1FDCBA27BD18}" dt="2024-01-22T09:44:21.691" v="181" actId="478"/>
          <ac:spMkLst>
            <pc:docMk/>
            <pc:sldMk cId="1445824149" sldId="2147482138"/>
            <ac:spMk id="11" creationId="{9399A2DF-FEA5-DBB4-4727-4FAB08570DA8}"/>
          </ac:spMkLst>
        </pc:spChg>
        <pc:spChg chg="add mod">
          <ac:chgData name="Paul Muir" userId="8a19a15a-bce8-4392-b31e-7697aaa483a9" providerId="ADAL" clId="{074D9077-2029-4052-A078-1FDCBA27BD18}" dt="2024-01-22T09:46:37.495" v="203" actId="14100"/>
          <ac:spMkLst>
            <pc:docMk/>
            <pc:sldMk cId="1445824149" sldId="2147482138"/>
            <ac:spMk id="12" creationId="{840142C3-CF3C-A50A-3D28-25FBEA8F725B}"/>
          </ac:spMkLst>
        </pc:spChg>
        <pc:spChg chg="mod">
          <ac:chgData name="Paul Muir" userId="8a19a15a-bce8-4392-b31e-7697aaa483a9" providerId="ADAL" clId="{074D9077-2029-4052-A078-1FDCBA27BD18}" dt="2024-01-22T09:46:42.144" v="204"/>
          <ac:spMkLst>
            <pc:docMk/>
            <pc:sldMk cId="1445824149" sldId="2147482138"/>
            <ac:spMk id="15" creationId="{2B83B18E-1313-2243-6A45-E14D911256AC}"/>
          </ac:spMkLst>
        </pc:spChg>
        <pc:spChg chg="add del mod">
          <ac:chgData name="Paul Muir" userId="8a19a15a-bce8-4392-b31e-7697aaa483a9" providerId="ADAL" clId="{074D9077-2029-4052-A078-1FDCBA27BD18}" dt="2024-01-22T09:49:59.828" v="464" actId="478"/>
          <ac:spMkLst>
            <pc:docMk/>
            <pc:sldMk cId="1445824149" sldId="2147482138"/>
            <ac:spMk id="17" creationId="{03E46957-A55C-1482-31A9-967CA767CB15}"/>
          </ac:spMkLst>
        </pc:spChg>
        <pc:spChg chg="add mod">
          <ac:chgData name="Paul Muir" userId="8a19a15a-bce8-4392-b31e-7697aaa483a9" providerId="ADAL" clId="{074D9077-2029-4052-A078-1FDCBA27BD18}" dt="2024-01-22T09:50:04.736" v="466" actId="1076"/>
          <ac:spMkLst>
            <pc:docMk/>
            <pc:sldMk cId="1445824149" sldId="2147482138"/>
            <ac:spMk id="20" creationId="{FAA11493-BF87-A36C-2D64-AE530D83A00B}"/>
          </ac:spMkLst>
        </pc:spChg>
        <pc:spChg chg="add mod">
          <ac:chgData name="Paul Muir" userId="8a19a15a-bce8-4392-b31e-7697aaa483a9" providerId="ADAL" clId="{074D9077-2029-4052-A078-1FDCBA27BD18}" dt="2024-01-22T09:52:12.553" v="531" actId="20577"/>
          <ac:spMkLst>
            <pc:docMk/>
            <pc:sldMk cId="1445824149" sldId="2147482138"/>
            <ac:spMk id="21" creationId="{04FE2100-4EC2-D174-A67A-1787F27B88D0}"/>
          </ac:spMkLst>
        </pc:spChg>
        <pc:spChg chg="add mod">
          <ac:chgData name="Paul Muir" userId="8a19a15a-bce8-4392-b31e-7697aaa483a9" providerId="ADAL" clId="{074D9077-2029-4052-A078-1FDCBA27BD18}" dt="2024-01-22T10:07:56.388" v="692" actId="1076"/>
          <ac:spMkLst>
            <pc:docMk/>
            <pc:sldMk cId="1445824149" sldId="2147482138"/>
            <ac:spMk id="22" creationId="{D24AB1D9-5084-4BD1-9E63-32D62EBD565A}"/>
          </ac:spMkLst>
        </pc:spChg>
        <pc:grpChg chg="add del mod">
          <ac:chgData name="Paul Muir" userId="8a19a15a-bce8-4392-b31e-7697aaa483a9" providerId="ADAL" clId="{074D9077-2029-4052-A078-1FDCBA27BD18}" dt="2024-01-22T09:46:55.253" v="208" actId="478"/>
          <ac:grpSpMkLst>
            <pc:docMk/>
            <pc:sldMk cId="1445824149" sldId="2147482138"/>
            <ac:grpSpMk id="13" creationId="{33A7107A-588F-B2E3-305D-E223B0225ADD}"/>
          </ac:grpSpMkLst>
        </pc:grpChg>
        <pc:graphicFrameChg chg="del">
          <ac:chgData name="Paul Muir" userId="8a19a15a-bce8-4392-b31e-7697aaa483a9" providerId="ADAL" clId="{074D9077-2029-4052-A078-1FDCBA27BD18}" dt="2024-01-22T09:46:01.961" v="195" actId="478"/>
          <ac:graphicFrameMkLst>
            <pc:docMk/>
            <pc:sldMk cId="1445824149" sldId="2147482138"/>
            <ac:graphicFrameMk id="9" creationId="{B03BEFE8-7308-C92F-6B34-EA2A56A89A86}"/>
          </ac:graphicFrameMkLst>
        </pc:graphicFrameChg>
        <pc:graphicFrameChg chg="del">
          <ac:chgData name="Paul Muir" userId="8a19a15a-bce8-4392-b31e-7697aaa483a9" providerId="ADAL" clId="{074D9077-2029-4052-A078-1FDCBA27BD18}" dt="2024-01-22T09:46:00.474" v="194" actId="478"/>
          <ac:graphicFrameMkLst>
            <pc:docMk/>
            <pc:sldMk cId="1445824149" sldId="2147482138"/>
            <ac:graphicFrameMk id="10" creationId="{3577DAF0-3324-D9D2-43E7-023E630DAEF8}"/>
          </ac:graphicFrameMkLst>
        </pc:graphicFrameChg>
        <pc:graphicFrameChg chg="add del mod">
          <ac:chgData name="Paul Muir" userId="8a19a15a-bce8-4392-b31e-7697aaa483a9" providerId="ADAL" clId="{074D9077-2029-4052-A078-1FDCBA27BD18}" dt="2024-01-22T09:47:20.491" v="214" actId="478"/>
          <ac:graphicFrameMkLst>
            <pc:docMk/>
            <pc:sldMk cId="1445824149" sldId="2147482138"/>
            <ac:graphicFrameMk id="18" creationId="{44C7AEAA-3D0F-972A-9F8E-88C7753C3E6C}"/>
          </ac:graphicFrameMkLst>
        </pc:graphicFrameChg>
        <pc:graphicFrameChg chg="add mod modGraphic">
          <ac:chgData name="Paul Muir" userId="8a19a15a-bce8-4392-b31e-7697aaa483a9" providerId="ADAL" clId="{074D9077-2029-4052-A078-1FDCBA27BD18}" dt="2024-01-22T09:49:55.198" v="463" actId="20577"/>
          <ac:graphicFrameMkLst>
            <pc:docMk/>
            <pc:sldMk cId="1445824149" sldId="2147482138"/>
            <ac:graphicFrameMk id="19" creationId="{72ADF3E7-66DB-D435-ADA5-8874FF861ADE}"/>
          </ac:graphicFrameMkLst>
        </pc:graphicFrameChg>
        <pc:picChg chg="mod">
          <ac:chgData name="Paul Muir" userId="8a19a15a-bce8-4392-b31e-7697aaa483a9" providerId="ADAL" clId="{074D9077-2029-4052-A078-1FDCBA27BD18}" dt="2024-01-22T09:46:47.657" v="206" actId="1076"/>
          <ac:picMkLst>
            <pc:docMk/>
            <pc:sldMk cId="1445824149" sldId="2147482138"/>
            <ac:picMk id="14" creationId="{E24205E6-6346-468B-D220-8FC289D2B309}"/>
          </ac:picMkLst>
        </pc:picChg>
        <pc:picChg chg="add mod">
          <ac:chgData name="Paul Muir" userId="8a19a15a-bce8-4392-b31e-7697aaa483a9" providerId="ADAL" clId="{074D9077-2029-4052-A078-1FDCBA27BD18}" dt="2024-01-22T09:47:10.577" v="210" actId="1076"/>
          <ac:picMkLst>
            <pc:docMk/>
            <pc:sldMk cId="1445824149" sldId="2147482138"/>
            <ac:picMk id="16" creationId="{3364B777-3C87-F2C5-A975-FC0351C302EC}"/>
          </ac:picMkLst>
        </pc:picChg>
        <pc:picChg chg="add mod">
          <ac:chgData name="Paul Muir" userId="8a19a15a-bce8-4392-b31e-7697aaa483a9" providerId="ADAL" clId="{074D9077-2029-4052-A078-1FDCBA27BD18}" dt="2024-01-22T09:51:59.032" v="505" actId="14100"/>
          <ac:picMkLst>
            <pc:docMk/>
            <pc:sldMk cId="1445824149" sldId="2147482138"/>
            <ac:picMk id="1026" creationId="{226AEBAC-BAF9-3205-996D-664DDE981C52}"/>
          </ac:picMkLst>
        </pc:picChg>
      </pc:sldChg>
      <pc:sldChg chg="addSp delSp modSp mod modNotesTx">
        <pc:chgData name="Paul Muir" userId="8a19a15a-bce8-4392-b31e-7697aaa483a9" providerId="ADAL" clId="{074D9077-2029-4052-A078-1FDCBA27BD18}" dt="2024-01-24T10:32:10.572" v="6999" actId="20577"/>
        <pc:sldMkLst>
          <pc:docMk/>
          <pc:sldMk cId="198124069" sldId="2147482139"/>
        </pc:sldMkLst>
        <pc:spChg chg="mod">
          <ac:chgData name="Paul Muir" userId="8a19a15a-bce8-4392-b31e-7697aaa483a9" providerId="ADAL" clId="{074D9077-2029-4052-A078-1FDCBA27BD18}" dt="2024-01-24T10:32:10.572" v="6999" actId="20577"/>
          <ac:spMkLst>
            <pc:docMk/>
            <pc:sldMk cId="198124069" sldId="2147482139"/>
            <ac:spMk id="2" creationId="{DB12A346-A86B-003D-FA24-BCD7439A4FE7}"/>
          </ac:spMkLst>
        </pc:spChg>
        <pc:spChg chg="del">
          <ac:chgData name="Paul Muir" userId="8a19a15a-bce8-4392-b31e-7697aaa483a9" providerId="ADAL" clId="{074D9077-2029-4052-A078-1FDCBA27BD18}" dt="2024-01-22T09:53:10.634" v="547" actId="478"/>
          <ac:spMkLst>
            <pc:docMk/>
            <pc:sldMk cId="198124069" sldId="2147482139"/>
            <ac:spMk id="3" creationId="{EA605992-AD09-1070-8148-B99536E29B26}"/>
          </ac:spMkLst>
        </pc:spChg>
        <pc:spChg chg="del">
          <ac:chgData name="Paul Muir" userId="8a19a15a-bce8-4392-b31e-7697aaa483a9" providerId="ADAL" clId="{074D9077-2029-4052-A078-1FDCBA27BD18}" dt="2024-01-22T09:44:24.531" v="182" actId="478"/>
          <ac:spMkLst>
            <pc:docMk/>
            <pc:sldMk cId="198124069" sldId="2147482139"/>
            <ac:spMk id="5" creationId="{F4649514-08A6-FD5B-3F1B-87951AED49FF}"/>
          </ac:spMkLst>
        </pc:spChg>
        <pc:spChg chg="del">
          <ac:chgData name="Paul Muir" userId="8a19a15a-bce8-4392-b31e-7697aaa483a9" providerId="ADAL" clId="{074D9077-2029-4052-A078-1FDCBA27BD18}" dt="2024-01-22T09:53:11.900" v="548" actId="478"/>
          <ac:spMkLst>
            <pc:docMk/>
            <pc:sldMk cId="198124069" sldId="2147482139"/>
            <ac:spMk id="10" creationId="{CCBEEDDA-4E1C-DA1E-74C2-4114CCA26473}"/>
          </ac:spMkLst>
        </pc:spChg>
        <pc:spChg chg="add mod">
          <ac:chgData name="Paul Muir" userId="8a19a15a-bce8-4392-b31e-7697aaa483a9" providerId="ADAL" clId="{074D9077-2029-4052-A078-1FDCBA27BD18}" dt="2024-01-22T10:02:20.738" v="557" actId="1076"/>
          <ac:spMkLst>
            <pc:docMk/>
            <pc:sldMk cId="198124069" sldId="2147482139"/>
            <ac:spMk id="14" creationId="{32372E26-C256-301B-F18E-8D8DA34BC31B}"/>
          </ac:spMkLst>
        </pc:spChg>
        <pc:graphicFrameChg chg="del">
          <ac:chgData name="Paul Muir" userId="8a19a15a-bce8-4392-b31e-7697aaa483a9" providerId="ADAL" clId="{074D9077-2029-4052-A078-1FDCBA27BD18}" dt="2024-01-22T09:53:09.067" v="545" actId="478"/>
          <ac:graphicFrameMkLst>
            <pc:docMk/>
            <pc:sldMk cId="198124069" sldId="2147482139"/>
            <ac:graphicFrameMk id="9" creationId="{1238DB3A-9BA8-AA07-67E0-5EE0CB2F49B0}"/>
          </ac:graphicFrameMkLst>
        </pc:graphicFrameChg>
        <pc:picChg chg="add mod">
          <ac:chgData name="Paul Muir" userId="8a19a15a-bce8-4392-b31e-7697aaa483a9" providerId="ADAL" clId="{074D9077-2029-4052-A078-1FDCBA27BD18}" dt="2024-01-22T10:02:15.323" v="556" actId="1076"/>
          <ac:picMkLst>
            <pc:docMk/>
            <pc:sldMk cId="198124069" sldId="2147482139"/>
            <ac:picMk id="11" creationId="{03FB9741-6588-831E-5426-2868931A3E56}"/>
          </ac:picMkLst>
        </pc:picChg>
        <pc:picChg chg="del">
          <ac:chgData name="Paul Muir" userId="8a19a15a-bce8-4392-b31e-7697aaa483a9" providerId="ADAL" clId="{074D9077-2029-4052-A078-1FDCBA27BD18}" dt="2024-01-22T09:53:09.564" v="546" actId="478"/>
          <ac:picMkLst>
            <pc:docMk/>
            <pc:sldMk cId="198124069" sldId="2147482139"/>
            <ac:picMk id="13" creationId="{2258C33B-CBF5-3B1C-4A2D-050A16853254}"/>
          </ac:picMkLst>
        </pc:picChg>
      </pc:sldChg>
      <pc:sldChg chg="modSp mod modNotesTx">
        <pc:chgData name="Paul Muir" userId="8a19a15a-bce8-4392-b31e-7697aaa483a9" providerId="ADAL" clId="{074D9077-2029-4052-A078-1FDCBA27BD18}" dt="2024-01-24T10:33:08.505" v="7012" actId="20577"/>
        <pc:sldMkLst>
          <pc:docMk/>
          <pc:sldMk cId="3258635964" sldId="2147482140"/>
        </pc:sldMkLst>
        <pc:spChg chg="mod">
          <ac:chgData name="Paul Muir" userId="8a19a15a-bce8-4392-b31e-7697aaa483a9" providerId="ADAL" clId="{074D9077-2029-4052-A078-1FDCBA27BD18}" dt="2024-01-24T10:33:08.505" v="7012" actId="20577"/>
          <ac:spMkLst>
            <pc:docMk/>
            <pc:sldMk cId="3258635964" sldId="2147482140"/>
            <ac:spMk id="3" creationId="{3F10F6DD-FACC-9DA0-2CD1-6B27A042E9DB}"/>
          </ac:spMkLst>
        </pc:spChg>
      </pc:sldChg>
    </pc:docChg>
  </pc:docChgLst>
  <pc:docChgLst>
    <pc:chgData name="Paul Muir" userId="8a19a15a-bce8-4392-b31e-7697aaa483a9" providerId="ADAL" clId="{8C22866E-81F6-4333-8C18-6E59B4CD8730}"/>
    <pc:docChg chg="undo custSel addSld delSld modSld sldOrd modMainMaster modNotesMaster modHandout">
      <pc:chgData name="Paul Muir" userId="8a19a15a-bce8-4392-b31e-7697aaa483a9" providerId="ADAL" clId="{8C22866E-81F6-4333-8C18-6E59B4CD8730}" dt="2023-12-18T16:12:08.089" v="985" actId="1035"/>
      <pc:docMkLst>
        <pc:docMk/>
      </pc:docMkLst>
      <pc:sldChg chg="addSp delSp modSp mod">
        <pc:chgData name="Paul Muir" userId="8a19a15a-bce8-4392-b31e-7697aaa483a9" providerId="ADAL" clId="{8C22866E-81F6-4333-8C18-6E59B4CD8730}" dt="2023-12-18T15:54:06.594" v="609" actId="478"/>
        <pc:sldMkLst>
          <pc:docMk/>
          <pc:sldMk cId="244922404" sldId="321"/>
        </pc:sldMkLst>
        <pc:spChg chg="add del mod">
          <ac:chgData name="Paul Muir" userId="8a19a15a-bce8-4392-b31e-7697aaa483a9" providerId="ADAL" clId="{8C22866E-81F6-4333-8C18-6E59B4CD8730}" dt="2023-12-18T15:54:06.594" v="609" actId="478"/>
          <ac:spMkLst>
            <pc:docMk/>
            <pc:sldMk cId="244922404" sldId="321"/>
            <ac:spMk id="2" creationId="{A41368A6-B7C2-0CD3-B96E-5B569778BA9B}"/>
          </ac:spMkLst>
        </pc:spChg>
        <pc:spChg chg="mod">
          <ac:chgData name="Paul Muir" userId="8a19a15a-bce8-4392-b31e-7697aaa483a9" providerId="ADAL" clId="{8C22866E-81F6-4333-8C18-6E59B4CD8730}" dt="2023-12-18T15:07:05.256" v="192" actId="20577"/>
          <ac:spMkLst>
            <pc:docMk/>
            <pc:sldMk cId="244922404" sldId="321"/>
            <ac:spMk id="3" creationId="{D8DFDE30-9F60-E5F4-5098-60C1665397C6}"/>
          </ac:spMkLst>
        </pc:spChg>
        <pc:spChg chg="mod">
          <ac:chgData name="Paul Muir" userId="8a19a15a-bce8-4392-b31e-7697aaa483a9" providerId="ADAL" clId="{8C22866E-81F6-4333-8C18-6E59B4CD8730}" dt="2023-12-18T15:04:22.882" v="157" actId="20577"/>
          <ac:spMkLst>
            <pc:docMk/>
            <pc:sldMk cId="244922404" sldId="321"/>
            <ac:spMk id="5" creationId="{7DCF9343-1601-6D89-1A64-8912B12BEB30}"/>
          </ac:spMkLst>
        </pc:spChg>
        <pc:spChg chg="mod">
          <ac:chgData name="Paul Muir" userId="8a19a15a-bce8-4392-b31e-7697aaa483a9" providerId="ADAL" clId="{8C22866E-81F6-4333-8C18-6E59B4CD8730}" dt="2023-12-18T15:06:13.894" v="171" actId="20577"/>
          <ac:spMkLst>
            <pc:docMk/>
            <pc:sldMk cId="244922404" sldId="321"/>
            <ac:spMk id="6" creationId="{C38EDB5B-B997-9379-E886-4751B8561E41}"/>
          </ac:spMkLst>
        </pc:spChg>
      </pc:sldChg>
      <pc:sldChg chg="addSp delSp modSp mod modNotesTx">
        <pc:chgData name="Paul Muir" userId="8a19a15a-bce8-4392-b31e-7697aaa483a9" providerId="ADAL" clId="{8C22866E-81F6-4333-8C18-6E59B4CD8730}" dt="2023-12-18T16:12:08.089" v="985" actId="1035"/>
        <pc:sldMkLst>
          <pc:docMk/>
          <pc:sldMk cId="649322623" sldId="346"/>
        </pc:sldMkLst>
        <pc:spChg chg="del">
          <ac:chgData name="Paul Muir" userId="8a19a15a-bce8-4392-b31e-7697aaa483a9" providerId="ADAL" clId="{8C22866E-81F6-4333-8C18-6E59B4CD8730}" dt="2023-12-15T14:53:40.914" v="6" actId="478"/>
          <ac:spMkLst>
            <pc:docMk/>
            <pc:sldMk cId="649322623" sldId="346"/>
            <ac:spMk id="3" creationId="{2205786A-4ECA-A05F-CFBB-6DF6926E9380}"/>
          </ac:spMkLst>
        </pc:spChg>
        <pc:spChg chg="add del mod">
          <ac:chgData name="Paul Muir" userId="8a19a15a-bce8-4392-b31e-7697aaa483a9" providerId="ADAL" clId="{8C22866E-81F6-4333-8C18-6E59B4CD8730}" dt="2023-12-18T15:57:44.838" v="690" actId="478"/>
          <ac:spMkLst>
            <pc:docMk/>
            <pc:sldMk cId="649322623" sldId="346"/>
            <ac:spMk id="3" creationId="{B4B884AA-F327-4022-C791-DE192F3C8F71}"/>
          </ac:spMkLst>
        </pc:spChg>
        <pc:spChg chg="mod">
          <ac:chgData name="Paul Muir" userId="8a19a15a-bce8-4392-b31e-7697aaa483a9" providerId="ADAL" clId="{8C22866E-81F6-4333-8C18-6E59B4CD8730}" dt="2023-12-18T16:12:08.089" v="985" actId="1035"/>
          <ac:spMkLst>
            <pc:docMk/>
            <pc:sldMk cId="649322623" sldId="346"/>
            <ac:spMk id="12" creationId="{9A4932EB-A57D-C375-159F-B86D844E12E2}"/>
          </ac:spMkLst>
        </pc:spChg>
        <pc:spChg chg="mod">
          <ac:chgData name="Paul Muir" userId="8a19a15a-bce8-4392-b31e-7697aaa483a9" providerId="ADAL" clId="{8C22866E-81F6-4333-8C18-6E59B4CD8730}" dt="2023-12-18T16:12:08.089" v="985" actId="1035"/>
          <ac:spMkLst>
            <pc:docMk/>
            <pc:sldMk cId="649322623" sldId="346"/>
            <ac:spMk id="20" creationId="{1EB18FA5-EDB9-090F-F683-B6F617E7EF87}"/>
          </ac:spMkLst>
        </pc:spChg>
        <pc:picChg chg="del">
          <ac:chgData name="Paul Muir" userId="8a19a15a-bce8-4392-b31e-7697aaa483a9" providerId="ADAL" clId="{8C22866E-81F6-4333-8C18-6E59B4CD8730}" dt="2023-12-15T14:53:39.832" v="5" actId="478"/>
          <ac:picMkLst>
            <pc:docMk/>
            <pc:sldMk cId="649322623" sldId="346"/>
            <ac:picMk id="11" creationId="{E4E0A378-40EF-5EB5-E766-6E539920E2F5}"/>
          </ac:picMkLst>
        </pc:picChg>
      </pc:sldChg>
      <pc:sldChg chg="modSp del mod">
        <pc:chgData name="Paul Muir" userId="8a19a15a-bce8-4392-b31e-7697aaa483a9" providerId="ADAL" clId="{8C22866E-81F6-4333-8C18-6E59B4CD8730}" dt="2023-12-15T14:59:13.944" v="103" actId="2696"/>
        <pc:sldMkLst>
          <pc:docMk/>
          <pc:sldMk cId="1445824149" sldId="353"/>
        </pc:sldMkLst>
        <pc:spChg chg="mod">
          <ac:chgData name="Paul Muir" userId="8a19a15a-bce8-4392-b31e-7697aaa483a9" providerId="ADAL" clId="{8C22866E-81F6-4333-8C18-6E59B4CD8730}" dt="2023-12-15T14:59:12.189" v="102" actId="20577"/>
          <ac:spMkLst>
            <pc:docMk/>
            <pc:sldMk cId="1445824149" sldId="353"/>
            <ac:spMk id="7" creationId="{DF16028B-0EA8-B0C7-EF99-E7FE1FAD50AE}"/>
          </ac:spMkLst>
        </pc:spChg>
      </pc:sldChg>
      <pc:sldChg chg="addSp delSp modSp add del">
        <pc:chgData name="Paul Muir" userId="8a19a15a-bce8-4392-b31e-7697aaa483a9" providerId="ADAL" clId="{8C22866E-81F6-4333-8C18-6E59B4CD8730}" dt="2023-12-18T15:24:10.551" v="568" actId="47"/>
        <pc:sldMkLst>
          <pc:docMk/>
          <pc:sldMk cId="1819158986" sldId="353"/>
        </pc:sldMkLst>
        <pc:spChg chg="add del mod">
          <ac:chgData name="Paul Muir" userId="8a19a15a-bce8-4392-b31e-7697aaa483a9" providerId="ADAL" clId="{8C22866E-81F6-4333-8C18-6E59B4CD8730}" dt="2023-12-15T15:00:24.893" v="107"/>
          <ac:spMkLst>
            <pc:docMk/>
            <pc:sldMk cId="1819158986" sldId="353"/>
            <ac:spMk id="8" creationId="{B0F9BB4A-5ADC-7EC4-9B6E-1AB6701F6F4A}"/>
          </ac:spMkLst>
        </pc:spChg>
      </pc:sldChg>
      <pc:sldChg chg="modSp mod">
        <pc:chgData name="Paul Muir" userId="8a19a15a-bce8-4392-b31e-7697aaa483a9" providerId="ADAL" clId="{8C22866E-81F6-4333-8C18-6E59B4CD8730}" dt="2023-12-15T14:54:53.065" v="46" actId="1076"/>
        <pc:sldMkLst>
          <pc:docMk/>
          <pc:sldMk cId="1694693614" sldId="363"/>
        </pc:sldMkLst>
        <pc:spChg chg="mod">
          <ac:chgData name="Paul Muir" userId="8a19a15a-bce8-4392-b31e-7697aaa483a9" providerId="ADAL" clId="{8C22866E-81F6-4333-8C18-6E59B4CD8730}" dt="2023-12-15T14:54:53.065" v="46" actId="1076"/>
          <ac:spMkLst>
            <pc:docMk/>
            <pc:sldMk cId="1694693614" sldId="363"/>
            <ac:spMk id="13" creationId="{3FE21E1F-1498-F43B-78DB-54AB32B5BAE8}"/>
          </ac:spMkLst>
        </pc:spChg>
      </pc:sldChg>
      <pc:sldChg chg="delSp del mod ord">
        <pc:chgData name="Paul Muir" userId="8a19a15a-bce8-4392-b31e-7697aaa483a9" providerId="ADAL" clId="{8C22866E-81F6-4333-8C18-6E59B4CD8730}" dt="2023-12-18T16:06:56.753" v="879" actId="47"/>
        <pc:sldMkLst>
          <pc:docMk/>
          <pc:sldMk cId="1114659072" sldId="365"/>
        </pc:sldMkLst>
        <pc:spChg chg="del">
          <ac:chgData name="Paul Muir" userId="8a19a15a-bce8-4392-b31e-7697aaa483a9" providerId="ADAL" clId="{8C22866E-81F6-4333-8C18-6E59B4CD8730}" dt="2023-12-15T14:55:53.732" v="47" actId="478"/>
          <ac:spMkLst>
            <pc:docMk/>
            <pc:sldMk cId="1114659072" sldId="365"/>
            <ac:spMk id="3" creationId="{9E710289-8609-F3BF-D1B6-D4E303E277F7}"/>
          </ac:spMkLst>
        </pc:spChg>
      </pc:sldChg>
      <pc:sldChg chg="addSp delSp modSp del mod">
        <pc:chgData name="Paul Muir" userId="8a19a15a-bce8-4392-b31e-7697aaa483a9" providerId="ADAL" clId="{8C22866E-81F6-4333-8C18-6E59B4CD8730}" dt="2023-12-18T15:55:07.366" v="614" actId="47"/>
        <pc:sldMkLst>
          <pc:docMk/>
          <pc:sldMk cId="152337907" sldId="367"/>
        </pc:sldMkLst>
        <pc:spChg chg="add del mod">
          <ac:chgData name="Paul Muir" userId="8a19a15a-bce8-4392-b31e-7697aaa483a9" providerId="ADAL" clId="{8C22866E-81F6-4333-8C18-6E59B4CD8730}" dt="2023-12-18T15:55:06.387" v="613" actId="478"/>
          <ac:spMkLst>
            <pc:docMk/>
            <pc:sldMk cId="152337907" sldId="367"/>
            <ac:spMk id="2" creationId="{D4780090-CC41-8254-58FE-4184DF4FAFF0}"/>
          </ac:spMkLst>
        </pc:spChg>
      </pc:sldChg>
      <pc:sldChg chg="delSp modSp mod">
        <pc:chgData name="Paul Muir" userId="8a19a15a-bce8-4392-b31e-7697aaa483a9" providerId="ADAL" clId="{8C22866E-81F6-4333-8C18-6E59B4CD8730}" dt="2023-12-18T16:11:39.993" v="979" actId="13926"/>
        <pc:sldMkLst>
          <pc:docMk/>
          <pc:sldMk cId="1690244893" sldId="368"/>
        </pc:sldMkLst>
        <pc:spChg chg="del">
          <ac:chgData name="Paul Muir" userId="8a19a15a-bce8-4392-b31e-7697aaa483a9" providerId="ADAL" clId="{8C22866E-81F6-4333-8C18-6E59B4CD8730}" dt="2023-12-18T16:06:24.145" v="871" actId="478"/>
          <ac:spMkLst>
            <pc:docMk/>
            <pc:sldMk cId="1690244893" sldId="368"/>
            <ac:spMk id="3" creationId="{9E22F518-7270-0710-1E95-C2F1575D0AEA}"/>
          </ac:spMkLst>
        </pc:spChg>
        <pc:spChg chg="del">
          <ac:chgData name="Paul Muir" userId="8a19a15a-bce8-4392-b31e-7697aaa483a9" providerId="ADAL" clId="{8C22866E-81F6-4333-8C18-6E59B4CD8730}" dt="2023-12-18T16:09:49.607" v="950" actId="478"/>
          <ac:spMkLst>
            <pc:docMk/>
            <pc:sldMk cId="1690244893" sldId="368"/>
            <ac:spMk id="22" creationId="{5A4982E4-CB59-31AD-D48B-27C7D7BE9EB9}"/>
          </ac:spMkLst>
        </pc:spChg>
        <pc:graphicFrameChg chg="mod modGraphic">
          <ac:chgData name="Paul Muir" userId="8a19a15a-bce8-4392-b31e-7697aaa483a9" providerId="ADAL" clId="{8C22866E-81F6-4333-8C18-6E59B4CD8730}" dt="2023-12-18T16:11:39.993" v="979" actId="13926"/>
          <ac:graphicFrameMkLst>
            <pc:docMk/>
            <pc:sldMk cId="1690244893" sldId="368"/>
            <ac:graphicFrameMk id="2" creationId="{5406A7B5-98F7-10F5-C199-F11176CAE0AB}"/>
          </ac:graphicFrameMkLst>
        </pc:graphicFrameChg>
      </pc:sldChg>
      <pc:sldChg chg="del">
        <pc:chgData name="Paul Muir" userId="8a19a15a-bce8-4392-b31e-7697aaa483a9" providerId="ADAL" clId="{8C22866E-81F6-4333-8C18-6E59B4CD8730}" dt="2023-12-15T14:54:12.833" v="39" actId="47"/>
        <pc:sldMkLst>
          <pc:docMk/>
          <pc:sldMk cId="3136136081" sldId="2147482125"/>
        </pc:sldMkLst>
      </pc:sldChg>
      <pc:sldChg chg="del">
        <pc:chgData name="Paul Muir" userId="8a19a15a-bce8-4392-b31e-7697aaa483a9" providerId="ADAL" clId="{8C22866E-81F6-4333-8C18-6E59B4CD8730}" dt="2023-12-18T15:37:01.005" v="608" actId="47"/>
        <pc:sldMkLst>
          <pc:docMk/>
          <pc:sldMk cId="2613079326" sldId="2147482126"/>
        </pc:sldMkLst>
      </pc:sldChg>
      <pc:sldChg chg="addSp delSp modSp del mod modNotesTx">
        <pc:chgData name="Paul Muir" userId="8a19a15a-bce8-4392-b31e-7697aaa483a9" providerId="ADAL" clId="{8C22866E-81F6-4333-8C18-6E59B4CD8730}" dt="2023-12-18T15:55:20.598" v="615" actId="47"/>
        <pc:sldMkLst>
          <pc:docMk/>
          <pc:sldMk cId="63400897" sldId="2147482127"/>
        </pc:sldMkLst>
        <pc:spChg chg="add mod">
          <ac:chgData name="Paul Muir" userId="8a19a15a-bce8-4392-b31e-7697aaa483a9" providerId="ADAL" clId="{8C22866E-81F6-4333-8C18-6E59B4CD8730}" dt="2023-12-18T15:12:14.985" v="369" actId="20577"/>
          <ac:spMkLst>
            <pc:docMk/>
            <pc:sldMk cId="63400897" sldId="2147482127"/>
            <ac:spMk id="2" creationId="{48207DFB-0C25-2DE1-E27A-8929F1E2B40E}"/>
          </ac:spMkLst>
        </pc:spChg>
        <pc:spChg chg="mod">
          <ac:chgData name="Paul Muir" userId="8a19a15a-bce8-4392-b31e-7697aaa483a9" providerId="ADAL" clId="{8C22866E-81F6-4333-8C18-6E59B4CD8730}" dt="2023-12-15T14:53:02.282" v="2" actId="13926"/>
          <ac:spMkLst>
            <pc:docMk/>
            <pc:sldMk cId="63400897" sldId="2147482127"/>
            <ac:spMk id="6" creationId="{FFF14769-92B4-64B1-6022-A14CC8F212C0}"/>
          </ac:spMkLst>
        </pc:spChg>
        <pc:spChg chg="mod">
          <ac:chgData name="Paul Muir" userId="8a19a15a-bce8-4392-b31e-7697aaa483a9" providerId="ADAL" clId="{8C22866E-81F6-4333-8C18-6E59B4CD8730}" dt="2023-12-15T14:53:10.963" v="3" actId="13926"/>
          <ac:spMkLst>
            <pc:docMk/>
            <pc:sldMk cId="63400897" sldId="2147482127"/>
            <ac:spMk id="24" creationId="{C5C4C4DC-FDDC-FFA1-39D5-19AF9C0C784C}"/>
          </ac:spMkLst>
        </pc:spChg>
        <pc:spChg chg="mod">
          <ac:chgData name="Paul Muir" userId="8a19a15a-bce8-4392-b31e-7697aaa483a9" providerId="ADAL" clId="{8C22866E-81F6-4333-8C18-6E59B4CD8730}" dt="2023-12-15T14:53:10.963" v="3" actId="13926"/>
          <ac:spMkLst>
            <pc:docMk/>
            <pc:sldMk cId="63400897" sldId="2147482127"/>
            <ac:spMk id="39" creationId="{13639701-255F-B82D-83AB-520114BB1501}"/>
          </ac:spMkLst>
        </pc:spChg>
        <pc:spChg chg="mod">
          <ac:chgData name="Paul Muir" userId="8a19a15a-bce8-4392-b31e-7697aaa483a9" providerId="ADAL" clId="{8C22866E-81F6-4333-8C18-6E59B4CD8730}" dt="2023-12-15T14:53:10.963" v="3" actId="13926"/>
          <ac:spMkLst>
            <pc:docMk/>
            <pc:sldMk cId="63400897" sldId="2147482127"/>
            <ac:spMk id="40" creationId="{BF182D6D-706E-7D35-3FE0-0AC3B6AA5348}"/>
          </ac:spMkLst>
        </pc:spChg>
        <pc:spChg chg="mod">
          <ac:chgData name="Paul Muir" userId="8a19a15a-bce8-4392-b31e-7697aaa483a9" providerId="ADAL" clId="{8C22866E-81F6-4333-8C18-6E59B4CD8730}" dt="2023-12-15T14:53:10.963" v="3" actId="13926"/>
          <ac:spMkLst>
            <pc:docMk/>
            <pc:sldMk cId="63400897" sldId="2147482127"/>
            <ac:spMk id="41" creationId="{81A9FF46-A24B-E3AC-68F8-5F1371F69C25}"/>
          </ac:spMkLst>
        </pc:spChg>
        <pc:spChg chg="mod">
          <ac:chgData name="Paul Muir" userId="8a19a15a-bce8-4392-b31e-7697aaa483a9" providerId="ADAL" clId="{8C22866E-81F6-4333-8C18-6E59B4CD8730}" dt="2023-12-15T14:53:10.963" v="3" actId="13926"/>
          <ac:spMkLst>
            <pc:docMk/>
            <pc:sldMk cId="63400897" sldId="2147482127"/>
            <ac:spMk id="44" creationId="{909D3CE0-DBE2-255C-213A-A13B08E66BC7}"/>
          </ac:spMkLst>
        </pc:spChg>
        <pc:spChg chg="mod">
          <ac:chgData name="Paul Muir" userId="8a19a15a-bce8-4392-b31e-7697aaa483a9" providerId="ADAL" clId="{8C22866E-81F6-4333-8C18-6E59B4CD8730}" dt="2023-12-15T14:53:10.963" v="3" actId="13926"/>
          <ac:spMkLst>
            <pc:docMk/>
            <pc:sldMk cId="63400897" sldId="2147482127"/>
            <ac:spMk id="45" creationId="{CA22E826-4700-5FFB-E9B4-E89397E1C93E}"/>
          </ac:spMkLst>
        </pc:spChg>
        <pc:spChg chg="mod">
          <ac:chgData name="Paul Muir" userId="8a19a15a-bce8-4392-b31e-7697aaa483a9" providerId="ADAL" clId="{8C22866E-81F6-4333-8C18-6E59B4CD8730}" dt="2023-12-15T14:53:10.963" v="3" actId="13926"/>
          <ac:spMkLst>
            <pc:docMk/>
            <pc:sldMk cId="63400897" sldId="2147482127"/>
            <ac:spMk id="46" creationId="{B96BA3C9-9CFA-01C0-75C2-97DC081EA932}"/>
          </ac:spMkLst>
        </pc:spChg>
        <pc:spChg chg="mod">
          <ac:chgData name="Paul Muir" userId="8a19a15a-bce8-4392-b31e-7697aaa483a9" providerId="ADAL" clId="{8C22866E-81F6-4333-8C18-6E59B4CD8730}" dt="2023-12-15T14:53:10.963" v="3" actId="13926"/>
          <ac:spMkLst>
            <pc:docMk/>
            <pc:sldMk cId="63400897" sldId="2147482127"/>
            <ac:spMk id="47" creationId="{6501C340-B745-5DF2-E376-4A3EAA951D70}"/>
          </ac:spMkLst>
        </pc:spChg>
        <pc:picChg chg="del">
          <ac:chgData name="Paul Muir" userId="8a19a15a-bce8-4392-b31e-7697aaa483a9" providerId="ADAL" clId="{8C22866E-81F6-4333-8C18-6E59B4CD8730}" dt="2023-12-15T14:52:49.099" v="0" actId="478"/>
          <ac:picMkLst>
            <pc:docMk/>
            <pc:sldMk cId="63400897" sldId="2147482127"/>
            <ac:picMk id="1026" creationId="{64BE8633-5C5B-634C-2168-23D7D5FD4D50}"/>
          </ac:picMkLst>
        </pc:picChg>
      </pc:sldChg>
      <pc:sldChg chg="delSp modSp mod">
        <pc:chgData name="Paul Muir" userId="8a19a15a-bce8-4392-b31e-7697aaa483a9" providerId="ADAL" clId="{8C22866E-81F6-4333-8C18-6E59B4CD8730}" dt="2023-12-18T15:35:18.100" v="607" actId="20577"/>
        <pc:sldMkLst>
          <pc:docMk/>
          <pc:sldMk cId="4043061794" sldId="2147482128"/>
        </pc:sldMkLst>
        <pc:spChg chg="del">
          <ac:chgData name="Paul Muir" userId="8a19a15a-bce8-4392-b31e-7697aaa483a9" providerId="ADAL" clId="{8C22866E-81F6-4333-8C18-6E59B4CD8730}" dt="2023-12-15T14:56:51.283" v="53" actId="478"/>
          <ac:spMkLst>
            <pc:docMk/>
            <pc:sldMk cId="4043061794" sldId="2147482128"/>
            <ac:spMk id="2" creationId="{79A13595-7267-982D-34B8-7E3CC696D701}"/>
          </ac:spMkLst>
        </pc:spChg>
        <pc:spChg chg="mod">
          <ac:chgData name="Paul Muir" userId="8a19a15a-bce8-4392-b31e-7697aaa483a9" providerId="ADAL" clId="{8C22866E-81F6-4333-8C18-6E59B4CD8730}" dt="2023-12-18T15:35:18.100" v="607" actId="20577"/>
          <ac:spMkLst>
            <pc:docMk/>
            <pc:sldMk cId="4043061794" sldId="2147482128"/>
            <ac:spMk id="6" creationId="{FFF14769-92B4-64B1-6022-A14CC8F212C0}"/>
          </ac:spMkLst>
        </pc:spChg>
        <pc:spChg chg="mod">
          <ac:chgData name="Paul Muir" userId="8a19a15a-bce8-4392-b31e-7697aaa483a9" providerId="ADAL" clId="{8C22866E-81F6-4333-8C18-6E59B4CD8730}" dt="2023-12-15T14:56:50.154" v="52" actId="13926"/>
          <ac:spMkLst>
            <pc:docMk/>
            <pc:sldMk cId="4043061794" sldId="2147482128"/>
            <ac:spMk id="8" creationId="{35102FE5-B312-68B0-6D9A-B7C04A342C2B}"/>
          </ac:spMkLst>
        </pc:spChg>
        <pc:spChg chg="mod">
          <ac:chgData name="Paul Muir" userId="8a19a15a-bce8-4392-b31e-7697aaa483a9" providerId="ADAL" clId="{8C22866E-81F6-4333-8C18-6E59B4CD8730}" dt="2023-12-15T14:56:45.321" v="50" actId="13926"/>
          <ac:spMkLst>
            <pc:docMk/>
            <pc:sldMk cId="4043061794" sldId="2147482128"/>
            <ac:spMk id="72" creationId="{A460178A-AB14-29A3-AC6C-C5928A3B2B70}"/>
          </ac:spMkLst>
        </pc:spChg>
      </pc:sldChg>
      <pc:sldChg chg="addSp delSp modSp mod modNotesTx">
        <pc:chgData name="Paul Muir" userId="8a19a15a-bce8-4392-b31e-7697aaa483a9" providerId="ADAL" clId="{8C22866E-81F6-4333-8C18-6E59B4CD8730}" dt="2023-12-18T15:55:42.439" v="616" actId="478"/>
        <pc:sldMkLst>
          <pc:docMk/>
          <pc:sldMk cId="2846751536" sldId="2147482129"/>
        </pc:sldMkLst>
        <pc:spChg chg="add del mod">
          <ac:chgData name="Paul Muir" userId="8a19a15a-bce8-4392-b31e-7697aaa483a9" providerId="ADAL" clId="{8C22866E-81F6-4333-8C18-6E59B4CD8730}" dt="2023-12-18T15:17:29.132" v="425" actId="478"/>
          <ac:spMkLst>
            <pc:docMk/>
            <pc:sldMk cId="2846751536" sldId="2147482129"/>
            <ac:spMk id="2" creationId="{C175BEBC-0FDB-9AC7-BBEA-135A899D6048}"/>
          </ac:spMkLst>
        </pc:spChg>
        <pc:spChg chg="add del mod">
          <ac:chgData name="Paul Muir" userId="8a19a15a-bce8-4392-b31e-7697aaa483a9" providerId="ADAL" clId="{8C22866E-81F6-4333-8C18-6E59B4CD8730}" dt="2023-12-18T15:55:42.439" v="616" actId="478"/>
          <ac:spMkLst>
            <pc:docMk/>
            <pc:sldMk cId="2846751536" sldId="2147482129"/>
            <ac:spMk id="3" creationId="{78BD248C-1A89-B339-61FF-49ED1F7BFF76}"/>
          </ac:spMkLst>
        </pc:spChg>
        <pc:spChg chg="mod">
          <ac:chgData name="Paul Muir" userId="8a19a15a-bce8-4392-b31e-7697aaa483a9" providerId="ADAL" clId="{8C22866E-81F6-4333-8C18-6E59B4CD8730}" dt="2023-12-15T14:54:46.465" v="45" actId="13926"/>
          <ac:spMkLst>
            <pc:docMk/>
            <pc:sldMk cId="2846751536" sldId="2147482129"/>
            <ac:spMk id="6" creationId="{FFF14769-92B4-64B1-6022-A14CC8F212C0}"/>
          </ac:spMkLst>
        </pc:spChg>
        <pc:spChg chg="mod">
          <ac:chgData name="Paul Muir" userId="8a19a15a-bce8-4392-b31e-7697aaa483a9" providerId="ADAL" clId="{8C22866E-81F6-4333-8C18-6E59B4CD8730}" dt="2023-12-15T14:54:39.314" v="41" actId="13926"/>
          <ac:spMkLst>
            <pc:docMk/>
            <pc:sldMk cId="2846751536" sldId="2147482129"/>
            <ac:spMk id="13" creationId="{BB8EAF2A-32DD-C6D0-4EA7-1C43256C61EF}"/>
          </ac:spMkLst>
        </pc:spChg>
      </pc:sldChg>
      <pc:sldChg chg="del">
        <pc:chgData name="Paul Muir" userId="8a19a15a-bce8-4392-b31e-7697aaa483a9" providerId="ADAL" clId="{8C22866E-81F6-4333-8C18-6E59B4CD8730}" dt="2023-12-15T14:57:08.181" v="54" actId="47"/>
        <pc:sldMkLst>
          <pc:docMk/>
          <pc:sldMk cId="1117047321" sldId="2147482130"/>
        </pc:sldMkLst>
      </pc:sldChg>
      <pc:sldChg chg="modSp mod">
        <pc:chgData name="Paul Muir" userId="8a19a15a-bce8-4392-b31e-7697aaa483a9" providerId="ADAL" clId="{8C22866E-81F6-4333-8C18-6E59B4CD8730}" dt="2023-12-15T14:56:19.855" v="49" actId="13926"/>
        <pc:sldMkLst>
          <pc:docMk/>
          <pc:sldMk cId="510311913" sldId="2147482131"/>
        </pc:sldMkLst>
        <pc:spChg chg="mod">
          <ac:chgData name="Paul Muir" userId="8a19a15a-bce8-4392-b31e-7697aaa483a9" providerId="ADAL" clId="{8C22866E-81F6-4333-8C18-6E59B4CD8730}" dt="2023-12-15T14:56:17.801" v="48" actId="13926"/>
          <ac:spMkLst>
            <pc:docMk/>
            <pc:sldMk cId="510311913" sldId="2147482131"/>
            <ac:spMk id="2" creationId="{DB12A346-A86B-003D-FA24-BCD7439A4FE7}"/>
          </ac:spMkLst>
        </pc:spChg>
        <pc:spChg chg="mod">
          <ac:chgData name="Paul Muir" userId="8a19a15a-bce8-4392-b31e-7697aaa483a9" providerId="ADAL" clId="{8C22866E-81F6-4333-8C18-6E59B4CD8730}" dt="2023-12-15T14:56:19.855" v="49" actId="13926"/>
          <ac:spMkLst>
            <pc:docMk/>
            <pc:sldMk cId="510311913" sldId="2147482131"/>
            <ac:spMk id="6" creationId="{FFF14769-92B4-64B1-6022-A14CC8F212C0}"/>
          </ac:spMkLst>
        </pc:spChg>
      </pc:sldChg>
      <pc:sldChg chg="delSp modSp new del mod">
        <pc:chgData name="Paul Muir" userId="8a19a15a-bce8-4392-b31e-7697aaa483a9" providerId="ADAL" clId="{8C22866E-81F6-4333-8C18-6E59B4CD8730}" dt="2023-12-18T16:06:57.470" v="880" actId="47"/>
        <pc:sldMkLst>
          <pc:docMk/>
          <pc:sldMk cId="397949081" sldId="2147482132"/>
        </pc:sldMkLst>
        <pc:spChg chg="del">
          <ac:chgData name="Paul Muir" userId="8a19a15a-bce8-4392-b31e-7697aaa483a9" providerId="ADAL" clId="{8C22866E-81F6-4333-8C18-6E59B4CD8730}" dt="2023-12-15T14:57:41.596" v="69" actId="478"/>
          <ac:spMkLst>
            <pc:docMk/>
            <pc:sldMk cId="397949081" sldId="2147482132"/>
            <ac:spMk id="2" creationId="{625B7F8A-94A8-EB5D-0006-3E270A6AB683}"/>
          </ac:spMkLst>
        </pc:spChg>
        <pc:spChg chg="mod">
          <ac:chgData name="Paul Muir" userId="8a19a15a-bce8-4392-b31e-7697aaa483a9" providerId="ADAL" clId="{8C22866E-81F6-4333-8C18-6E59B4CD8730}" dt="2023-12-15T14:57:43.453" v="70" actId="1076"/>
          <ac:spMkLst>
            <pc:docMk/>
            <pc:sldMk cId="397949081" sldId="2147482132"/>
            <ac:spMk id="3" creationId="{CF1E245A-33F9-C9BA-F77E-C70417148185}"/>
          </ac:spMkLst>
        </pc:spChg>
      </pc:sldChg>
      <pc:sldChg chg="add del">
        <pc:chgData name="Paul Muir" userId="8a19a15a-bce8-4392-b31e-7697aaa483a9" providerId="ADAL" clId="{8C22866E-81F6-4333-8C18-6E59B4CD8730}" dt="2023-12-18T15:24:59.042" v="569" actId="47"/>
        <pc:sldMkLst>
          <pc:docMk/>
          <pc:sldMk cId="3025187533" sldId="2147482133"/>
        </pc:sldMkLst>
      </pc:sldChg>
      <pc:sldChg chg="modSp add del mod">
        <pc:chgData name="Paul Muir" userId="8a19a15a-bce8-4392-b31e-7697aaa483a9" providerId="ADAL" clId="{8C22866E-81F6-4333-8C18-6E59B4CD8730}" dt="2023-12-18T15:24:59.042" v="569" actId="47"/>
        <pc:sldMkLst>
          <pc:docMk/>
          <pc:sldMk cId="2767288739" sldId="2147482134"/>
        </pc:sldMkLst>
        <pc:graphicFrameChg chg="modGraphic">
          <ac:chgData name="Paul Muir" userId="8a19a15a-bce8-4392-b31e-7697aaa483a9" providerId="ADAL" clId="{8C22866E-81F6-4333-8C18-6E59B4CD8730}" dt="2023-12-15T14:58:27.964" v="73" actId="14100"/>
          <ac:graphicFrameMkLst>
            <pc:docMk/>
            <pc:sldMk cId="2767288739" sldId="2147482134"/>
            <ac:graphicFrameMk id="7" creationId="{A69AFEAC-1D7A-35E8-4460-78697E4FB0DC}"/>
          </ac:graphicFrameMkLst>
        </pc:graphicFrameChg>
      </pc:sldChg>
      <pc:sldChg chg="add del">
        <pc:chgData name="Paul Muir" userId="8a19a15a-bce8-4392-b31e-7697aaa483a9" providerId="ADAL" clId="{8C22866E-81F6-4333-8C18-6E59B4CD8730}" dt="2023-12-18T15:24:59.042" v="569" actId="47"/>
        <pc:sldMkLst>
          <pc:docMk/>
          <pc:sldMk cId="3801449624" sldId="2147482135"/>
        </pc:sldMkLst>
      </pc:sldChg>
      <pc:sldChg chg="modSp add del mod">
        <pc:chgData name="Paul Muir" userId="8a19a15a-bce8-4392-b31e-7697aaa483a9" providerId="ADAL" clId="{8C22866E-81F6-4333-8C18-6E59B4CD8730}" dt="2023-12-18T15:24:59.042" v="569" actId="47"/>
        <pc:sldMkLst>
          <pc:docMk/>
          <pc:sldMk cId="2221875421" sldId="2147482136"/>
        </pc:sldMkLst>
        <pc:graphicFrameChg chg="modGraphic">
          <ac:chgData name="Paul Muir" userId="8a19a15a-bce8-4392-b31e-7697aaa483a9" providerId="ADAL" clId="{8C22866E-81F6-4333-8C18-6E59B4CD8730}" dt="2023-12-15T14:58:34.802" v="74" actId="2164"/>
          <ac:graphicFrameMkLst>
            <pc:docMk/>
            <pc:sldMk cId="2221875421" sldId="2147482136"/>
            <ac:graphicFrameMk id="7" creationId="{A69AFEAC-1D7A-35E8-4460-78697E4FB0DC}"/>
          </ac:graphicFrameMkLst>
        </pc:graphicFrameChg>
      </pc:sldChg>
      <pc:sldChg chg="addSp delSp modSp add del mod">
        <pc:chgData name="Paul Muir" userId="8a19a15a-bce8-4392-b31e-7697aaa483a9" providerId="ADAL" clId="{8C22866E-81F6-4333-8C18-6E59B4CD8730}" dt="2023-12-18T15:21:55.491" v="565" actId="47"/>
        <pc:sldMkLst>
          <pc:docMk/>
          <pc:sldMk cId="2733367026" sldId="2147482137"/>
        </pc:sldMkLst>
        <pc:spChg chg="add del mod">
          <ac:chgData name="Paul Muir" userId="8a19a15a-bce8-4392-b31e-7697aaa483a9" providerId="ADAL" clId="{8C22866E-81F6-4333-8C18-6E59B4CD8730}" dt="2023-12-18T15:20:06.894" v="547" actId="478"/>
          <ac:spMkLst>
            <pc:docMk/>
            <pc:sldMk cId="2733367026" sldId="2147482137"/>
            <ac:spMk id="3" creationId="{D017B3F7-AABF-9E10-4916-93D07638F874}"/>
          </ac:spMkLst>
        </pc:spChg>
        <pc:spChg chg="add mod">
          <ac:chgData name="Paul Muir" userId="8a19a15a-bce8-4392-b31e-7697aaa483a9" providerId="ADAL" clId="{8C22866E-81F6-4333-8C18-6E59B4CD8730}" dt="2023-12-18T15:20:56.283" v="548" actId="21"/>
          <ac:spMkLst>
            <pc:docMk/>
            <pc:sldMk cId="2733367026" sldId="2147482137"/>
            <ac:spMk id="7" creationId="{DFBF43B5-4E5E-E801-26CF-2F466AB2D61F}"/>
          </ac:spMkLst>
        </pc:spChg>
        <pc:spChg chg="del">
          <ac:chgData name="Paul Muir" userId="8a19a15a-bce8-4392-b31e-7697aaa483a9" providerId="ADAL" clId="{8C22866E-81F6-4333-8C18-6E59B4CD8730}" dt="2023-12-18T15:20:56.283" v="548" actId="21"/>
          <ac:spMkLst>
            <pc:docMk/>
            <pc:sldMk cId="2733367026" sldId="2147482137"/>
            <ac:spMk id="12" creationId="{9A4932EB-A57D-C375-159F-B86D844E12E2}"/>
          </ac:spMkLst>
        </pc:spChg>
      </pc:sldChg>
      <pc:sldChg chg="addSp delSp modSp add mod">
        <pc:chgData name="Paul Muir" userId="8a19a15a-bce8-4392-b31e-7697aaa483a9" providerId="ADAL" clId="{8C22866E-81F6-4333-8C18-6E59B4CD8730}" dt="2023-12-18T16:02:36.611" v="861" actId="1076"/>
        <pc:sldMkLst>
          <pc:docMk/>
          <pc:sldMk cId="1445824149" sldId="2147482138"/>
        </pc:sldMkLst>
        <pc:spChg chg="mod">
          <ac:chgData name="Paul Muir" userId="8a19a15a-bce8-4392-b31e-7697aaa483a9" providerId="ADAL" clId="{8C22866E-81F6-4333-8C18-6E59B4CD8730}" dt="2023-12-18T16:01:11.760" v="852" actId="1076"/>
          <ac:spMkLst>
            <pc:docMk/>
            <pc:sldMk cId="1445824149" sldId="2147482138"/>
            <ac:spMk id="3" creationId="{EA605992-AD09-1070-8148-B99536E29B26}"/>
          </ac:spMkLst>
        </pc:spChg>
        <pc:spChg chg="mod">
          <ac:chgData name="Paul Muir" userId="8a19a15a-bce8-4392-b31e-7697aaa483a9" providerId="ADAL" clId="{8C22866E-81F6-4333-8C18-6E59B4CD8730}" dt="2023-12-18T16:02:36.611" v="861" actId="1076"/>
          <ac:spMkLst>
            <pc:docMk/>
            <pc:sldMk cId="1445824149" sldId="2147482138"/>
            <ac:spMk id="5" creationId="{50E47FA8-A084-EA38-1FA5-31778E4EB2D3}"/>
          </ac:spMkLst>
        </pc:spChg>
        <pc:spChg chg="add del mod">
          <ac:chgData name="Paul Muir" userId="8a19a15a-bce8-4392-b31e-7697aaa483a9" providerId="ADAL" clId="{8C22866E-81F6-4333-8C18-6E59B4CD8730}" dt="2023-12-18T15:22:03.220" v="566" actId="478"/>
          <ac:spMkLst>
            <pc:docMk/>
            <pc:sldMk cId="1445824149" sldId="2147482138"/>
            <ac:spMk id="8" creationId="{312D6AED-5C6C-2C14-A19B-B5013CE66EB2}"/>
          </ac:spMkLst>
        </pc:spChg>
        <pc:graphicFrameChg chg="add mod ord">
          <ac:chgData name="Paul Muir" userId="8a19a15a-bce8-4392-b31e-7697aaa483a9" providerId="ADAL" clId="{8C22866E-81F6-4333-8C18-6E59B4CD8730}" dt="2023-12-18T16:01:09.044" v="851" actId="167"/>
          <ac:graphicFrameMkLst>
            <pc:docMk/>
            <pc:sldMk cId="1445824149" sldId="2147482138"/>
            <ac:graphicFrameMk id="9" creationId="{B03BEFE8-7308-C92F-6B34-EA2A56A89A86}"/>
          </ac:graphicFrameMkLst>
        </pc:graphicFrameChg>
        <pc:graphicFrameChg chg="add mod ord modGraphic">
          <ac:chgData name="Paul Muir" userId="8a19a15a-bce8-4392-b31e-7697aaa483a9" providerId="ADAL" clId="{8C22866E-81F6-4333-8C18-6E59B4CD8730}" dt="2023-12-18T16:02:31.688" v="860" actId="167"/>
          <ac:graphicFrameMkLst>
            <pc:docMk/>
            <pc:sldMk cId="1445824149" sldId="2147482138"/>
            <ac:graphicFrameMk id="10" creationId="{3577DAF0-3324-D9D2-43E7-023E630DAEF8}"/>
          </ac:graphicFrameMkLst>
        </pc:graphicFrameChg>
      </pc:sldChg>
      <pc:sldChg chg="addSp delSp modSp add mod">
        <pc:chgData name="Paul Muir" userId="8a19a15a-bce8-4392-b31e-7697aaa483a9" providerId="ADAL" clId="{8C22866E-81F6-4333-8C18-6E59B4CD8730}" dt="2023-12-18T16:07:36.985" v="890" actId="20577"/>
        <pc:sldMkLst>
          <pc:docMk/>
          <pc:sldMk cId="198124069" sldId="2147482139"/>
        </pc:sldMkLst>
        <pc:spChg chg="del">
          <ac:chgData name="Paul Muir" userId="8a19a15a-bce8-4392-b31e-7697aaa483a9" providerId="ADAL" clId="{8C22866E-81F6-4333-8C18-6E59B4CD8730}" dt="2023-12-18T16:03:29.993" v="866" actId="478"/>
          <ac:spMkLst>
            <pc:docMk/>
            <pc:sldMk cId="198124069" sldId="2147482139"/>
            <ac:spMk id="5" creationId="{50E47FA8-A084-EA38-1FA5-31778E4EB2D3}"/>
          </ac:spMkLst>
        </pc:spChg>
        <pc:spChg chg="mod">
          <ac:chgData name="Paul Muir" userId="8a19a15a-bce8-4392-b31e-7697aaa483a9" providerId="ADAL" clId="{8C22866E-81F6-4333-8C18-6E59B4CD8730}" dt="2023-12-18T16:07:36.985" v="890" actId="20577"/>
          <ac:spMkLst>
            <pc:docMk/>
            <pc:sldMk cId="198124069" sldId="2147482139"/>
            <ac:spMk id="6" creationId="{FFF14769-92B4-64B1-6022-A14CC8F212C0}"/>
          </ac:spMkLst>
        </pc:spChg>
        <pc:spChg chg="add del mod">
          <ac:chgData name="Paul Muir" userId="8a19a15a-bce8-4392-b31e-7697aaa483a9" providerId="ADAL" clId="{8C22866E-81F6-4333-8C18-6E59B4CD8730}" dt="2023-12-18T15:22:29.587" v="567" actId="478"/>
          <ac:spMkLst>
            <pc:docMk/>
            <pc:sldMk cId="198124069" sldId="2147482139"/>
            <ac:spMk id="8" creationId="{684247BA-9A6F-BC0F-3D68-654771F31549}"/>
          </ac:spMkLst>
        </pc:spChg>
        <pc:spChg chg="add mod">
          <ac:chgData name="Paul Muir" userId="8a19a15a-bce8-4392-b31e-7697aaa483a9" providerId="ADAL" clId="{8C22866E-81F6-4333-8C18-6E59B4CD8730}" dt="2023-12-18T16:03:33.700" v="868" actId="1076"/>
          <ac:spMkLst>
            <pc:docMk/>
            <pc:sldMk cId="198124069" sldId="2147482139"/>
            <ac:spMk id="10" creationId="{CCBEEDDA-4E1C-DA1E-74C2-4114CCA26473}"/>
          </ac:spMkLst>
        </pc:spChg>
        <pc:graphicFrameChg chg="add mod">
          <ac:chgData name="Paul Muir" userId="8a19a15a-bce8-4392-b31e-7697aaa483a9" providerId="ADAL" clId="{8C22866E-81F6-4333-8C18-6E59B4CD8730}" dt="2023-12-18T16:03:33.700" v="868" actId="1076"/>
          <ac:graphicFrameMkLst>
            <pc:docMk/>
            <pc:sldMk cId="198124069" sldId="2147482139"/>
            <ac:graphicFrameMk id="9" creationId="{1238DB3A-9BA8-AA07-67E0-5EE0CB2F49B0}"/>
          </ac:graphicFrameMkLst>
        </pc:graphicFrameChg>
        <pc:picChg chg="add mod">
          <ac:chgData name="Paul Muir" userId="8a19a15a-bce8-4392-b31e-7697aaa483a9" providerId="ADAL" clId="{8C22866E-81F6-4333-8C18-6E59B4CD8730}" dt="2023-12-18T16:05:49.265" v="870" actId="1076"/>
          <ac:picMkLst>
            <pc:docMk/>
            <pc:sldMk cId="198124069" sldId="2147482139"/>
            <ac:picMk id="13" creationId="{2258C33B-CBF5-3B1C-4A2D-050A16853254}"/>
          </ac:picMkLst>
        </pc:picChg>
      </pc:sldChg>
      <pc:sldChg chg="modSp add mod">
        <pc:chgData name="Paul Muir" userId="8a19a15a-bce8-4392-b31e-7697aaa483a9" providerId="ADAL" clId="{8C22866E-81F6-4333-8C18-6E59B4CD8730}" dt="2023-12-18T15:59:54.080" v="810" actId="20577"/>
        <pc:sldMkLst>
          <pc:docMk/>
          <pc:sldMk cId="3258635964" sldId="2147482140"/>
        </pc:sldMkLst>
        <pc:spChg chg="mod">
          <ac:chgData name="Paul Muir" userId="8a19a15a-bce8-4392-b31e-7697aaa483a9" providerId="ADAL" clId="{8C22866E-81F6-4333-8C18-6E59B4CD8730}" dt="2023-12-18T15:59:54.080" v="810" actId="20577"/>
          <ac:spMkLst>
            <pc:docMk/>
            <pc:sldMk cId="3258635964" sldId="2147482140"/>
            <ac:spMk id="2" creationId="{9A420E2B-D3DB-F60A-A0C0-A3E786BF1600}"/>
          </ac:spMkLst>
        </pc:spChg>
      </pc:sldChg>
      <pc:sldMasterChg chg="modSldLayout">
        <pc:chgData name="Paul Muir" userId="8a19a15a-bce8-4392-b31e-7697aaa483a9" providerId="ADAL" clId="{8C22866E-81F6-4333-8C18-6E59B4CD8730}" dt="2023-12-18T15:54:19.954" v="612" actId="1076"/>
        <pc:sldMasterMkLst>
          <pc:docMk/>
          <pc:sldMasterMk cId="89165459" sldId="2147483713"/>
        </pc:sldMasterMkLst>
        <pc:sldLayoutChg chg="addSp modSp mod">
          <pc:chgData name="Paul Muir" userId="8a19a15a-bce8-4392-b31e-7697aaa483a9" providerId="ADAL" clId="{8C22866E-81F6-4333-8C18-6E59B4CD8730}" dt="2023-12-18T15:54:19.954" v="612" actId="1076"/>
          <pc:sldLayoutMkLst>
            <pc:docMk/>
            <pc:sldMasterMk cId="89165459" sldId="2147483713"/>
            <pc:sldLayoutMk cId="2593781172" sldId="2147483716"/>
          </pc:sldLayoutMkLst>
          <pc:picChg chg="add mod">
            <ac:chgData name="Paul Muir" userId="8a19a15a-bce8-4392-b31e-7697aaa483a9" providerId="ADAL" clId="{8C22866E-81F6-4333-8C18-6E59B4CD8730}" dt="2023-12-18T15:54:19.954" v="612" actId="1076"/>
            <ac:picMkLst>
              <pc:docMk/>
              <pc:sldMasterMk cId="89165459" sldId="2147483713"/>
              <pc:sldLayoutMk cId="2593781172" sldId="2147483716"/>
              <ac:picMk id="4" creationId="{6C610B0D-5091-95E1-0F36-3E056F370D5B}"/>
            </ac:picMkLst>
          </pc:picChg>
        </pc:sldLayoutChg>
      </pc:sldMasterChg>
    </pc:docChg>
  </pc:docChgLst>
  <pc:docChgLst>
    <pc:chgData name="Paul Muir" userId="8a19a15a-bce8-4392-b31e-7697aaa483a9" providerId="ADAL" clId="{2A548C81-AB4C-4F3F-A868-15A6B52114B7}"/>
    <pc:docChg chg="undo custSel modSld">
      <pc:chgData name="Paul Muir" userId="8a19a15a-bce8-4392-b31e-7697aaa483a9" providerId="ADAL" clId="{2A548C81-AB4C-4F3F-A868-15A6B52114B7}" dt="2023-12-20T10:17:13.028" v="783" actId="20577"/>
      <pc:docMkLst>
        <pc:docMk/>
      </pc:docMkLst>
      <pc:sldChg chg="modSp mod">
        <pc:chgData name="Paul Muir" userId="8a19a15a-bce8-4392-b31e-7697aaa483a9" providerId="ADAL" clId="{2A548C81-AB4C-4F3F-A868-15A6B52114B7}" dt="2023-12-20T10:15:02.285" v="681" actId="20577"/>
        <pc:sldMkLst>
          <pc:docMk/>
          <pc:sldMk cId="244922404" sldId="321"/>
        </pc:sldMkLst>
        <pc:spChg chg="mod">
          <ac:chgData name="Paul Muir" userId="8a19a15a-bce8-4392-b31e-7697aaa483a9" providerId="ADAL" clId="{2A548C81-AB4C-4F3F-A868-15A6B52114B7}" dt="2023-12-20T10:15:02.285" v="681" actId="20577"/>
          <ac:spMkLst>
            <pc:docMk/>
            <pc:sldMk cId="244922404" sldId="321"/>
            <ac:spMk id="5" creationId="{7DCF9343-1601-6D89-1A64-8912B12BEB30}"/>
          </ac:spMkLst>
        </pc:spChg>
      </pc:sldChg>
      <pc:sldChg chg="modNotesTx">
        <pc:chgData name="Paul Muir" userId="8a19a15a-bce8-4392-b31e-7697aaa483a9" providerId="ADAL" clId="{2A548C81-AB4C-4F3F-A868-15A6B52114B7}" dt="2023-12-19T16:12:51.757" v="237" actId="20577"/>
        <pc:sldMkLst>
          <pc:docMk/>
          <pc:sldMk cId="3590181702" sldId="348"/>
        </pc:sldMkLst>
      </pc:sldChg>
      <pc:sldChg chg="modNotesTx">
        <pc:chgData name="Paul Muir" userId="8a19a15a-bce8-4392-b31e-7697aaa483a9" providerId="ADAL" clId="{2A548C81-AB4C-4F3F-A868-15A6B52114B7}" dt="2023-12-19T16:13:01.495" v="240" actId="20577"/>
        <pc:sldMkLst>
          <pc:docMk/>
          <pc:sldMk cId="4105701671" sldId="349"/>
        </pc:sldMkLst>
      </pc:sldChg>
      <pc:sldChg chg="modSp mod modNotesTx">
        <pc:chgData name="Paul Muir" userId="8a19a15a-bce8-4392-b31e-7697aaa483a9" providerId="ADAL" clId="{2A548C81-AB4C-4F3F-A868-15A6B52114B7}" dt="2023-12-20T10:16:29.897" v="754" actId="20577"/>
        <pc:sldMkLst>
          <pc:docMk/>
          <pc:sldMk cId="1862960563" sldId="350"/>
        </pc:sldMkLst>
        <pc:spChg chg="mod">
          <ac:chgData name="Paul Muir" userId="8a19a15a-bce8-4392-b31e-7697aaa483a9" providerId="ADAL" clId="{2A548C81-AB4C-4F3F-A868-15A6B52114B7}" dt="2023-12-20T10:16:29.897" v="754" actId="20577"/>
          <ac:spMkLst>
            <pc:docMk/>
            <pc:sldMk cId="1862960563" sldId="350"/>
            <ac:spMk id="7" creationId="{6B4C6456-21E7-3A85-3F89-9BC73D7E12D6}"/>
          </ac:spMkLst>
        </pc:spChg>
      </pc:sldChg>
      <pc:sldChg chg="modSp mod modNotesTx">
        <pc:chgData name="Paul Muir" userId="8a19a15a-bce8-4392-b31e-7697aaa483a9" providerId="ADAL" clId="{2A548C81-AB4C-4F3F-A868-15A6B52114B7}" dt="2023-12-20T10:16:36.459" v="755"/>
        <pc:sldMkLst>
          <pc:docMk/>
          <pc:sldMk cId="3644629877" sldId="352"/>
        </pc:sldMkLst>
        <pc:spChg chg="mod">
          <ac:chgData name="Paul Muir" userId="8a19a15a-bce8-4392-b31e-7697aaa483a9" providerId="ADAL" clId="{2A548C81-AB4C-4F3F-A868-15A6B52114B7}" dt="2023-12-20T10:16:36.459" v="755"/>
          <ac:spMkLst>
            <pc:docMk/>
            <pc:sldMk cId="3644629877" sldId="352"/>
            <ac:spMk id="7" creationId="{6B4C6456-21E7-3A85-3F89-9BC73D7E12D6}"/>
          </ac:spMkLst>
        </pc:spChg>
      </pc:sldChg>
      <pc:sldChg chg="modSp mod modNotesTx">
        <pc:chgData name="Paul Muir" userId="8a19a15a-bce8-4392-b31e-7697aaa483a9" providerId="ADAL" clId="{2A548C81-AB4C-4F3F-A868-15A6B52114B7}" dt="2023-12-20T10:16:38.580" v="756"/>
        <pc:sldMkLst>
          <pc:docMk/>
          <pc:sldMk cId="2888997396" sldId="355"/>
        </pc:sldMkLst>
        <pc:spChg chg="mod">
          <ac:chgData name="Paul Muir" userId="8a19a15a-bce8-4392-b31e-7697aaa483a9" providerId="ADAL" clId="{2A548C81-AB4C-4F3F-A868-15A6B52114B7}" dt="2023-12-20T10:16:38.580" v="756"/>
          <ac:spMkLst>
            <pc:docMk/>
            <pc:sldMk cId="2888997396" sldId="355"/>
            <ac:spMk id="7" creationId="{6B4C6456-21E7-3A85-3F89-9BC73D7E12D6}"/>
          </ac:spMkLst>
        </pc:spChg>
      </pc:sldChg>
      <pc:sldChg chg="modSp mod modNotesTx">
        <pc:chgData name="Paul Muir" userId="8a19a15a-bce8-4392-b31e-7697aaa483a9" providerId="ADAL" clId="{2A548C81-AB4C-4F3F-A868-15A6B52114B7}" dt="2023-12-20T10:16:41.257" v="757"/>
        <pc:sldMkLst>
          <pc:docMk/>
          <pc:sldMk cId="659344564" sldId="357"/>
        </pc:sldMkLst>
        <pc:spChg chg="mod">
          <ac:chgData name="Paul Muir" userId="8a19a15a-bce8-4392-b31e-7697aaa483a9" providerId="ADAL" clId="{2A548C81-AB4C-4F3F-A868-15A6B52114B7}" dt="2023-12-20T10:16:41.257" v="757"/>
          <ac:spMkLst>
            <pc:docMk/>
            <pc:sldMk cId="659344564" sldId="357"/>
            <ac:spMk id="7" creationId="{6B4C6456-21E7-3A85-3F89-9BC73D7E12D6}"/>
          </ac:spMkLst>
        </pc:spChg>
      </pc:sldChg>
      <pc:sldChg chg="modNotesTx">
        <pc:chgData name="Paul Muir" userId="8a19a15a-bce8-4392-b31e-7697aaa483a9" providerId="ADAL" clId="{2A548C81-AB4C-4F3F-A868-15A6B52114B7}" dt="2023-12-19T16:12:46.493" v="235" actId="20577"/>
        <pc:sldMkLst>
          <pc:docMk/>
          <pc:sldMk cId="3837776363" sldId="359"/>
        </pc:sldMkLst>
      </pc:sldChg>
      <pc:sldChg chg="modSp mod modNotesTx">
        <pc:chgData name="Paul Muir" userId="8a19a15a-bce8-4392-b31e-7697aaa483a9" providerId="ADAL" clId="{2A548C81-AB4C-4F3F-A868-15A6B52114B7}" dt="2023-12-19T16:12:57.594" v="239" actId="20577"/>
        <pc:sldMkLst>
          <pc:docMk/>
          <pc:sldMk cId="1779928052" sldId="360"/>
        </pc:sldMkLst>
        <pc:spChg chg="mod">
          <ac:chgData name="Paul Muir" userId="8a19a15a-bce8-4392-b31e-7697aaa483a9" providerId="ADAL" clId="{2A548C81-AB4C-4F3F-A868-15A6B52114B7}" dt="2023-12-19T16:10:55.111" v="119" actId="20577"/>
          <ac:spMkLst>
            <pc:docMk/>
            <pc:sldMk cId="1779928052" sldId="360"/>
            <ac:spMk id="8" creationId="{9167470E-6021-06B8-57FA-470EC9F8F24E}"/>
          </ac:spMkLst>
        </pc:spChg>
      </pc:sldChg>
      <pc:sldChg chg="modNotesTx">
        <pc:chgData name="Paul Muir" userId="8a19a15a-bce8-4392-b31e-7697aaa483a9" providerId="ADAL" clId="{2A548C81-AB4C-4F3F-A868-15A6B52114B7}" dt="2023-12-19T16:12:54.878" v="238" actId="20577"/>
        <pc:sldMkLst>
          <pc:docMk/>
          <pc:sldMk cId="3547577746" sldId="362"/>
        </pc:sldMkLst>
      </pc:sldChg>
      <pc:sldChg chg="modSp mod">
        <pc:chgData name="Paul Muir" userId="8a19a15a-bce8-4392-b31e-7697aaa483a9" providerId="ADAL" clId="{2A548C81-AB4C-4F3F-A868-15A6B52114B7}" dt="2023-12-20T10:15:50.258" v="706" actId="20577"/>
        <pc:sldMkLst>
          <pc:docMk/>
          <pc:sldMk cId="1694693614" sldId="363"/>
        </pc:sldMkLst>
        <pc:spChg chg="mod">
          <ac:chgData name="Paul Muir" userId="8a19a15a-bce8-4392-b31e-7697aaa483a9" providerId="ADAL" clId="{2A548C81-AB4C-4F3F-A868-15A6B52114B7}" dt="2023-12-20T10:15:50.258" v="706" actId="20577"/>
          <ac:spMkLst>
            <pc:docMk/>
            <pc:sldMk cId="1694693614" sldId="363"/>
            <ac:spMk id="12" creationId="{D8680811-24DE-1254-63E9-A1AD84BC0D9F}"/>
          </ac:spMkLst>
        </pc:spChg>
      </pc:sldChg>
      <pc:sldChg chg="modNotesTx">
        <pc:chgData name="Paul Muir" userId="8a19a15a-bce8-4392-b31e-7697aaa483a9" providerId="ADAL" clId="{2A548C81-AB4C-4F3F-A868-15A6B52114B7}" dt="2023-12-19T16:13:36.602" v="250" actId="20577"/>
        <pc:sldMkLst>
          <pc:docMk/>
          <pc:sldMk cId="249477100" sldId="366"/>
        </pc:sldMkLst>
      </pc:sldChg>
      <pc:sldChg chg="modNotesTx">
        <pc:chgData name="Paul Muir" userId="8a19a15a-bce8-4392-b31e-7697aaa483a9" providerId="ADAL" clId="{2A548C81-AB4C-4F3F-A868-15A6B52114B7}" dt="2023-12-19T16:13:13.033" v="241" actId="20577"/>
        <pc:sldMkLst>
          <pc:docMk/>
          <pc:sldMk cId="1342959657" sldId="369"/>
        </pc:sldMkLst>
      </pc:sldChg>
      <pc:sldChg chg="modSp mod modNotesTx">
        <pc:chgData name="Paul Muir" userId="8a19a15a-bce8-4392-b31e-7697aaa483a9" providerId="ADAL" clId="{2A548C81-AB4C-4F3F-A868-15A6B52114B7}" dt="2023-12-20T10:16:47.660" v="758"/>
        <pc:sldMkLst>
          <pc:docMk/>
          <pc:sldMk cId="2444739617" sldId="370"/>
        </pc:sldMkLst>
        <pc:spChg chg="mod">
          <ac:chgData name="Paul Muir" userId="8a19a15a-bce8-4392-b31e-7697aaa483a9" providerId="ADAL" clId="{2A548C81-AB4C-4F3F-A868-15A6B52114B7}" dt="2023-12-20T10:16:47.660" v="758"/>
          <ac:spMkLst>
            <pc:docMk/>
            <pc:sldMk cId="2444739617" sldId="370"/>
            <ac:spMk id="7" creationId="{6B4C6456-21E7-3A85-3F89-9BC73D7E12D6}"/>
          </ac:spMkLst>
        </pc:spChg>
      </pc:sldChg>
      <pc:sldChg chg="modNotesTx">
        <pc:chgData name="Paul Muir" userId="8a19a15a-bce8-4392-b31e-7697aaa483a9" providerId="ADAL" clId="{2A548C81-AB4C-4F3F-A868-15A6B52114B7}" dt="2023-12-19T16:12:49.098" v="236" actId="20577"/>
        <pc:sldMkLst>
          <pc:docMk/>
          <pc:sldMk cId="1616414300" sldId="2147482124"/>
        </pc:sldMkLst>
      </pc:sldChg>
      <pc:sldChg chg="addSp delSp modSp mod modNotesTx">
        <pc:chgData name="Paul Muir" userId="8a19a15a-bce8-4392-b31e-7697aaa483a9" providerId="ADAL" clId="{2A548C81-AB4C-4F3F-A868-15A6B52114B7}" dt="2023-12-20T10:17:13.028" v="783" actId="20577"/>
        <pc:sldMkLst>
          <pc:docMk/>
          <pc:sldMk cId="4043061794" sldId="2147482128"/>
        </pc:sldMkLst>
        <pc:spChg chg="add del mod">
          <ac:chgData name="Paul Muir" userId="8a19a15a-bce8-4392-b31e-7697aaa483a9" providerId="ADAL" clId="{2A548C81-AB4C-4F3F-A868-15A6B52114B7}" dt="2023-12-19T16:11:49.634" v="147" actId="478"/>
          <ac:spMkLst>
            <pc:docMk/>
            <pc:sldMk cId="4043061794" sldId="2147482128"/>
            <ac:spMk id="2" creationId="{664837C4-BAD0-42D5-DE70-239DF716B242}"/>
          </ac:spMkLst>
        </pc:spChg>
        <pc:spChg chg="mod">
          <ac:chgData name="Paul Muir" userId="8a19a15a-bce8-4392-b31e-7697aaa483a9" providerId="ADAL" clId="{2A548C81-AB4C-4F3F-A868-15A6B52114B7}" dt="2023-12-20T10:17:13.028" v="783" actId="20577"/>
          <ac:spMkLst>
            <pc:docMk/>
            <pc:sldMk cId="4043061794" sldId="2147482128"/>
            <ac:spMk id="72" creationId="{A460178A-AB14-29A3-AC6C-C5928A3B2B70}"/>
          </ac:spMkLst>
        </pc:spChg>
      </pc:sldChg>
      <pc:sldChg chg="addSp delSp modSp mod">
        <pc:chgData name="Paul Muir" userId="8a19a15a-bce8-4392-b31e-7697aaa483a9" providerId="ADAL" clId="{2A548C81-AB4C-4F3F-A868-15A6B52114B7}" dt="2023-12-20T09:10:13.176" v="677" actId="20577"/>
        <pc:sldMkLst>
          <pc:docMk/>
          <pc:sldMk cId="2846751536" sldId="2147482129"/>
        </pc:sldMkLst>
        <pc:spChg chg="add mod">
          <ac:chgData name="Paul Muir" userId="8a19a15a-bce8-4392-b31e-7697aaa483a9" providerId="ADAL" clId="{2A548C81-AB4C-4F3F-A868-15A6B52114B7}" dt="2023-12-20T09:10:13.176" v="677" actId="20577"/>
          <ac:spMkLst>
            <pc:docMk/>
            <pc:sldMk cId="2846751536" sldId="2147482129"/>
            <ac:spMk id="5" creationId="{802E5DDA-0E77-CD26-1D88-18CB9606FB15}"/>
          </ac:spMkLst>
        </pc:spChg>
        <pc:spChg chg="mod">
          <ac:chgData name="Paul Muir" userId="8a19a15a-bce8-4392-b31e-7697aaa483a9" providerId="ADAL" clId="{2A548C81-AB4C-4F3F-A868-15A6B52114B7}" dt="2023-12-20T09:07:58.534" v="303" actId="1036"/>
          <ac:spMkLst>
            <pc:docMk/>
            <pc:sldMk cId="2846751536" sldId="2147482129"/>
            <ac:spMk id="21" creationId="{DCC8BF3B-D64D-5C8B-F6A1-6D3DEDC82FF2}"/>
          </ac:spMkLst>
        </pc:spChg>
        <pc:spChg chg="mod">
          <ac:chgData name="Paul Muir" userId="8a19a15a-bce8-4392-b31e-7697aaa483a9" providerId="ADAL" clId="{2A548C81-AB4C-4F3F-A868-15A6B52114B7}" dt="2023-12-20T09:08:03.632" v="309" actId="1036"/>
          <ac:spMkLst>
            <pc:docMk/>
            <pc:sldMk cId="2846751536" sldId="2147482129"/>
            <ac:spMk id="23" creationId="{81BE4D83-92D4-8257-8FF5-4218A4A159CD}"/>
          </ac:spMkLst>
        </pc:spChg>
        <pc:spChg chg="mod">
          <ac:chgData name="Paul Muir" userId="8a19a15a-bce8-4392-b31e-7697aaa483a9" providerId="ADAL" clId="{2A548C81-AB4C-4F3F-A868-15A6B52114B7}" dt="2023-12-20T09:08:06.336" v="315" actId="1036"/>
          <ac:spMkLst>
            <pc:docMk/>
            <pc:sldMk cId="2846751536" sldId="2147482129"/>
            <ac:spMk id="24" creationId="{270DA880-8D97-B860-934B-8059CFFAAB56}"/>
          </ac:spMkLst>
        </pc:spChg>
        <pc:spChg chg="del">
          <ac:chgData name="Paul Muir" userId="8a19a15a-bce8-4392-b31e-7697aaa483a9" providerId="ADAL" clId="{2A548C81-AB4C-4F3F-A868-15A6B52114B7}" dt="2023-12-20T09:08:01.843" v="304" actId="478"/>
          <ac:spMkLst>
            <pc:docMk/>
            <pc:sldMk cId="2846751536" sldId="2147482129"/>
            <ac:spMk id="25" creationId="{FA572CF4-90B1-7E44-8092-0E4A848D1FAB}"/>
          </ac:spMkLst>
        </pc:spChg>
        <pc:spChg chg="mod">
          <ac:chgData name="Paul Muir" userId="8a19a15a-bce8-4392-b31e-7697aaa483a9" providerId="ADAL" clId="{2A548C81-AB4C-4F3F-A868-15A6B52114B7}" dt="2023-12-20T09:08:13.557" v="330" actId="1035"/>
          <ac:spMkLst>
            <pc:docMk/>
            <pc:sldMk cId="2846751536" sldId="2147482129"/>
            <ac:spMk id="31" creationId="{DC55ECBE-4070-4130-EB1B-B476DCFBAEBA}"/>
          </ac:spMkLst>
        </pc:spChg>
        <pc:spChg chg="mod">
          <ac:chgData name="Paul Muir" userId="8a19a15a-bce8-4392-b31e-7697aaa483a9" providerId="ADAL" clId="{2A548C81-AB4C-4F3F-A868-15A6B52114B7}" dt="2023-12-20T09:08:16.565" v="343" actId="1035"/>
          <ac:spMkLst>
            <pc:docMk/>
            <pc:sldMk cId="2846751536" sldId="2147482129"/>
            <ac:spMk id="32" creationId="{56B7EC74-7FE9-DE86-3205-F1FC8777057A}"/>
          </ac:spMkLst>
        </pc:spChg>
        <pc:spChg chg="mod">
          <ac:chgData name="Paul Muir" userId="8a19a15a-bce8-4392-b31e-7697aaa483a9" providerId="ADAL" clId="{2A548C81-AB4C-4F3F-A868-15A6B52114B7}" dt="2023-12-20T09:08:20.849" v="357" actId="1035"/>
          <ac:spMkLst>
            <pc:docMk/>
            <pc:sldMk cId="2846751536" sldId="2147482129"/>
            <ac:spMk id="33" creationId="{F34C5F41-6B72-7A38-8148-F11564622BFF}"/>
          </ac:spMkLst>
        </pc:spChg>
        <pc:spChg chg="del">
          <ac:chgData name="Paul Muir" userId="8a19a15a-bce8-4392-b31e-7697aaa483a9" providerId="ADAL" clId="{2A548C81-AB4C-4F3F-A868-15A6B52114B7}" dt="2023-12-20T09:08:22.898" v="358" actId="478"/>
          <ac:spMkLst>
            <pc:docMk/>
            <pc:sldMk cId="2846751536" sldId="2147482129"/>
            <ac:spMk id="35" creationId="{4FB399B4-D6FD-0A55-3C6E-C83391D48D50}"/>
          </ac:spMkLst>
        </pc:spChg>
        <pc:spChg chg="mod">
          <ac:chgData name="Paul Muir" userId="8a19a15a-bce8-4392-b31e-7697aaa483a9" providerId="ADAL" clId="{2A548C81-AB4C-4F3F-A868-15A6B52114B7}" dt="2023-12-20T09:08:24.903" v="373" actId="1036"/>
          <ac:spMkLst>
            <pc:docMk/>
            <pc:sldMk cId="2846751536" sldId="2147482129"/>
            <ac:spMk id="36" creationId="{2884C0D5-EEAE-D3AA-3B98-A64DCE12181F}"/>
          </ac:spMkLst>
        </pc:spChg>
        <pc:spChg chg="mod">
          <ac:chgData name="Paul Muir" userId="8a19a15a-bce8-4392-b31e-7697aaa483a9" providerId="ADAL" clId="{2A548C81-AB4C-4F3F-A868-15A6B52114B7}" dt="2023-12-20T09:08:31.390" v="400" actId="1035"/>
          <ac:spMkLst>
            <pc:docMk/>
            <pc:sldMk cId="2846751536" sldId="2147482129"/>
            <ac:spMk id="37" creationId="{1EF85271-20D5-2B01-FE17-5DFF41486531}"/>
          </ac:spMkLst>
        </pc:spChg>
        <pc:spChg chg="mod">
          <ac:chgData name="Paul Muir" userId="8a19a15a-bce8-4392-b31e-7697aaa483a9" providerId="ADAL" clId="{2A548C81-AB4C-4F3F-A868-15A6B52114B7}" dt="2023-12-20T09:08:38.222" v="417" actId="1035"/>
          <ac:spMkLst>
            <pc:docMk/>
            <pc:sldMk cId="2846751536" sldId="2147482129"/>
            <ac:spMk id="38" creationId="{92B2AD95-A882-C6F8-8B12-A9352F98AA24}"/>
          </ac:spMkLst>
        </pc:spChg>
        <pc:spChg chg="mod">
          <ac:chgData name="Paul Muir" userId="8a19a15a-bce8-4392-b31e-7697aaa483a9" providerId="ADAL" clId="{2A548C81-AB4C-4F3F-A868-15A6B52114B7}" dt="2023-12-20T09:08:38.222" v="417" actId="1035"/>
          <ac:spMkLst>
            <pc:docMk/>
            <pc:sldMk cId="2846751536" sldId="2147482129"/>
            <ac:spMk id="39" creationId="{63DA8334-9CB2-2476-2555-7C397E6F154F}"/>
          </ac:spMkLst>
        </pc:spChg>
        <pc:spChg chg="mod">
          <ac:chgData name="Paul Muir" userId="8a19a15a-bce8-4392-b31e-7697aaa483a9" providerId="ADAL" clId="{2A548C81-AB4C-4F3F-A868-15A6B52114B7}" dt="2023-12-20T09:08:38.222" v="417" actId="1035"/>
          <ac:spMkLst>
            <pc:docMk/>
            <pc:sldMk cId="2846751536" sldId="2147482129"/>
            <ac:spMk id="41" creationId="{7B7D1D58-C97B-D97B-A71E-0E21F681D2AC}"/>
          </ac:spMkLst>
        </pc:spChg>
        <pc:spChg chg="mod">
          <ac:chgData name="Paul Muir" userId="8a19a15a-bce8-4392-b31e-7697aaa483a9" providerId="ADAL" clId="{2A548C81-AB4C-4F3F-A868-15A6B52114B7}" dt="2023-12-20T09:08:38.222" v="417" actId="1035"/>
          <ac:spMkLst>
            <pc:docMk/>
            <pc:sldMk cId="2846751536" sldId="2147482129"/>
            <ac:spMk id="42" creationId="{2F950540-DF99-2108-4354-37718854FD03}"/>
          </ac:spMkLst>
        </pc:spChg>
        <pc:spChg chg="mod">
          <ac:chgData name="Paul Muir" userId="8a19a15a-bce8-4392-b31e-7697aaa483a9" providerId="ADAL" clId="{2A548C81-AB4C-4F3F-A868-15A6B52114B7}" dt="2023-12-20T09:08:38.222" v="417" actId="1035"/>
          <ac:spMkLst>
            <pc:docMk/>
            <pc:sldMk cId="2846751536" sldId="2147482129"/>
            <ac:spMk id="43" creationId="{45F12FDD-485F-372E-8675-30880D09D9B9}"/>
          </ac:spMkLst>
        </pc:spChg>
        <pc:spChg chg="mod">
          <ac:chgData name="Paul Muir" userId="8a19a15a-bce8-4392-b31e-7697aaa483a9" providerId="ADAL" clId="{2A548C81-AB4C-4F3F-A868-15A6B52114B7}" dt="2023-12-20T09:08:47.684" v="430" actId="1035"/>
          <ac:spMkLst>
            <pc:docMk/>
            <pc:sldMk cId="2846751536" sldId="2147482129"/>
            <ac:spMk id="44" creationId="{82708EE8-1EAD-399A-D827-269A0D7E8C1C}"/>
          </ac:spMkLst>
        </pc:spChg>
        <pc:spChg chg="mod">
          <ac:chgData name="Paul Muir" userId="8a19a15a-bce8-4392-b31e-7697aaa483a9" providerId="ADAL" clId="{2A548C81-AB4C-4F3F-A868-15A6B52114B7}" dt="2023-12-20T09:08:51.587" v="439" actId="1035"/>
          <ac:spMkLst>
            <pc:docMk/>
            <pc:sldMk cId="2846751536" sldId="2147482129"/>
            <ac:spMk id="45" creationId="{21988DDD-9384-C32C-2366-10C2B1BAC460}"/>
          </ac:spMkLst>
        </pc:spChg>
        <pc:spChg chg="mod">
          <ac:chgData name="Paul Muir" userId="8a19a15a-bce8-4392-b31e-7697aaa483a9" providerId="ADAL" clId="{2A548C81-AB4C-4F3F-A868-15A6B52114B7}" dt="2023-12-20T09:08:57.335" v="458" actId="1036"/>
          <ac:spMkLst>
            <pc:docMk/>
            <pc:sldMk cId="2846751536" sldId="2147482129"/>
            <ac:spMk id="46" creationId="{69C411EE-028E-38FA-B583-44A94677B622}"/>
          </ac:spMkLst>
        </pc:spChg>
        <pc:spChg chg="mod">
          <ac:chgData name="Paul Muir" userId="8a19a15a-bce8-4392-b31e-7697aaa483a9" providerId="ADAL" clId="{2A548C81-AB4C-4F3F-A868-15A6B52114B7}" dt="2023-12-20T09:08:57.335" v="458" actId="1036"/>
          <ac:spMkLst>
            <pc:docMk/>
            <pc:sldMk cId="2846751536" sldId="2147482129"/>
            <ac:spMk id="78" creationId="{E8865683-C6EA-C08C-2669-10F82A5FA9FC}"/>
          </ac:spMkLst>
        </pc:spChg>
        <pc:spChg chg="mod">
          <ac:chgData name="Paul Muir" userId="8a19a15a-bce8-4392-b31e-7697aaa483a9" providerId="ADAL" clId="{2A548C81-AB4C-4F3F-A868-15A6B52114B7}" dt="2023-12-20T09:08:57.335" v="458" actId="1036"/>
          <ac:spMkLst>
            <pc:docMk/>
            <pc:sldMk cId="2846751536" sldId="2147482129"/>
            <ac:spMk id="79" creationId="{9C223BB0-B0EB-B8F1-7450-8C3578213620}"/>
          </ac:spMkLst>
        </pc:spChg>
        <pc:spChg chg="mod">
          <ac:chgData name="Paul Muir" userId="8a19a15a-bce8-4392-b31e-7697aaa483a9" providerId="ADAL" clId="{2A548C81-AB4C-4F3F-A868-15A6B52114B7}" dt="2023-12-20T09:09:10.237" v="496" actId="1035"/>
          <ac:spMkLst>
            <pc:docMk/>
            <pc:sldMk cId="2846751536" sldId="2147482129"/>
            <ac:spMk id="80" creationId="{DC7FD7D6-971A-F374-C8BB-D291664F2BE6}"/>
          </ac:spMkLst>
        </pc:spChg>
        <pc:spChg chg="mod">
          <ac:chgData name="Paul Muir" userId="8a19a15a-bce8-4392-b31e-7697aaa483a9" providerId="ADAL" clId="{2A548C81-AB4C-4F3F-A868-15A6B52114B7}" dt="2023-12-20T09:09:10.237" v="496" actId="1035"/>
          <ac:spMkLst>
            <pc:docMk/>
            <pc:sldMk cId="2846751536" sldId="2147482129"/>
            <ac:spMk id="81" creationId="{24833A49-D6F3-C2D0-8087-E5B3380F23A6}"/>
          </ac:spMkLst>
        </pc:spChg>
        <pc:spChg chg="mod">
          <ac:chgData name="Paul Muir" userId="8a19a15a-bce8-4392-b31e-7697aaa483a9" providerId="ADAL" clId="{2A548C81-AB4C-4F3F-A868-15A6B52114B7}" dt="2023-12-20T09:09:10.237" v="496" actId="1035"/>
          <ac:spMkLst>
            <pc:docMk/>
            <pc:sldMk cId="2846751536" sldId="2147482129"/>
            <ac:spMk id="82" creationId="{6BCD048D-D26C-7E5F-CF4B-DEBC76BD74DD}"/>
          </ac:spMkLst>
        </pc:spChg>
        <pc:spChg chg="mod">
          <ac:chgData name="Paul Muir" userId="8a19a15a-bce8-4392-b31e-7697aaa483a9" providerId="ADAL" clId="{2A548C81-AB4C-4F3F-A868-15A6B52114B7}" dt="2023-12-20T09:09:17.870" v="532" actId="1035"/>
          <ac:spMkLst>
            <pc:docMk/>
            <pc:sldMk cId="2846751536" sldId="2147482129"/>
            <ac:spMk id="83" creationId="{308EB21D-9411-E123-1AC2-AEB40549E447}"/>
          </ac:spMkLst>
        </pc:spChg>
        <pc:spChg chg="mod">
          <ac:chgData name="Paul Muir" userId="8a19a15a-bce8-4392-b31e-7697aaa483a9" providerId="ADAL" clId="{2A548C81-AB4C-4F3F-A868-15A6B52114B7}" dt="2023-12-20T09:09:23.050" v="558" actId="1036"/>
          <ac:spMkLst>
            <pc:docMk/>
            <pc:sldMk cId="2846751536" sldId="2147482129"/>
            <ac:spMk id="84" creationId="{860BC451-6D23-A6DE-8431-F03B3FD84DED}"/>
          </ac:spMkLst>
        </pc:spChg>
        <pc:spChg chg="mod">
          <ac:chgData name="Paul Muir" userId="8a19a15a-bce8-4392-b31e-7697aaa483a9" providerId="ADAL" clId="{2A548C81-AB4C-4F3F-A868-15A6B52114B7}" dt="2023-12-20T09:09:28.865" v="582" actId="1036"/>
          <ac:spMkLst>
            <pc:docMk/>
            <pc:sldMk cId="2846751536" sldId="2147482129"/>
            <ac:spMk id="85" creationId="{3DD3FF47-BE48-37EB-7FD9-98233DB618C3}"/>
          </ac:spMkLst>
        </pc:spChg>
        <pc:spChg chg="del">
          <ac:chgData name="Paul Muir" userId="8a19a15a-bce8-4392-b31e-7697aaa483a9" providerId="ADAL" clId="{2A548C81-AB4C-4F3F-A868-15A6B52114B7}" dt="2023-12-20T09:09:51.916" v="638" actId="478"/>
          <ac:spMkLst>
            <pc:docMk/>
            <pc:sldMk cId="2846751536" sldId="2147482129"/>
            <ac:spMk id="86" creationId="{10B79593-8925-3DD7-0036-AC03833AD5F3}"/>
          </ac:spMkLst>
        </pc:spChg>
        <pc:spChg chg="mod">
          <ac:chgData name="Paul Muir" userId="8a19a15a-bce8-4392-b31e-7697aaa483a9" providerId="ADAL" clId="{2A548C81-AB4C-4F3F-A868-15A6B52114B7}" dt="2023-12-20T09:09:36.562" v="603" actId="1035"/>
          <ac:spMkLst>
            <pc:docMk/>
            <pc:sldMk cId="2846751536" sldId="2147482129"/>
            <ac:spMk id="87" creationId="{8E7FFAB0-9881-7F3B-72BB-CFF0BF7C6C4F}"/>
          </ac:spMkLst>
        </pc:spChg>
        <pc:spChg chg="mod">
          <ac:chgData name="Paul Muir" userId="8a19a15a-bce8-4392-b31e-7697aaa483a9" providerId="ADAL" clId="{2A548C81-AB4C-4F3F-A868-15A6B52114B7}" dt="2023-12-20T09:09:40.911" v="616" actId="1035"/>
          <ac:spMkLst>
            <pc:docMk/>
            <pc:sldMk cId="2846751536" sldId="2147482129"/>
            <ac:spMk id="88" creationId="{CF5160E0-200B-1235-8F22-A427716BA3AE}"/>
          </ac:spMkLst>
        </pc:spChg>
        <pc:spChg chg="mod">
          <ac:chgData name="Paul Muir" userId="8a19a15a-bce8-4392-b31e-7697aaa483a9" providerId="ADAL" clId="{2A548C81-AB4C-4F3F-A868-15A6B52114B7}" dt="2023-12-20T09:09:48.428" v="637" actId="1036"/>
          <ac:spMkLst>
            <pc:docMk/>
            <pc:sldMk cId="2846751536" sldId="2147482129"/>
            <ac:spMk id="89" creationId="{0620154A-40CF-4473-87DE-F0B187172211}"/>
          </ac:spMkLst>
        </pc:spChg>
        <pc:picChg chg="add mod ord">
          <ac:chgData name="Paul Muir" userId="8a19a15a-bce8-4392-b31e-7697aaa483a9" providerId="ADAL" clId="{2A548C81-AB4C-4F3F-A868-15A6B52114B7}" dt="2023-12-20T09:07:50.058" v="300" actId="1035"/>
          <ac:picMkLst>
            <pc:docMk/>
            <pc:sldMk cId="2846751536" sldId="2147482129"/>
            <ac:picMk id="3" creationId="{80A25DF5-41AA-3FB6-03AC-51DB4D4E673D}"/>
          </ac:picMkLst>
        </pc:picChg>
        <pc:picChg chg="del">
          <ac:chgData name="Paul Muir" userId="8a19a15a-bce8-4392-b31e-7697aaa483a9" providerId="ADAL" clId="{2A548C81-AB4C-4F3F-A868-15A6B52114B7}" dt="2023-12-20T09:07:29.206" v="286" actId="478"/>
          <ac:picMkLst>
            <pc:docMk/>
            <pc:sldMk cId="2846751536" sldId="2147482129"/>
            <ac:picMk id="12" creationId="{1DDFE46C-5A3A-483F-0B5F-966C20C4308D}"/>
          </ac:picMkLst>
        </pc:picChg>
      </pc:sldChg>
      <pc:sldChg chg="modNotesTx">
        <pc:chgData name="Paul Muir" userId="8a19a15a-bce8-4392-b31e-7697aaa483a9" providerId="ADAL" clId="{2A548C81-AB4C-4F3F-A868-15A6B52114B7}" dt="2023-12-19T16:13:18.513" v="243" actId="20577"/>
        <pc:sldMkLst>
          <pc:docMk/>
          <pc:sldMk cId="510311913" sldId="2147482131"/>
        </pc:sldMkLst>
      </pc:sldChg>
      <pc:sldChg chg="addSp delSp modSp mod delCm modNotesTx">
        <pc:chgData name="Paul Muir" userId="8a19a15a-bce8-4392-b31e-7697aaa483a9" providerId="ADAL" clId="{2A548C81-AB4C-4F3F-A868-15A6B52114B7}" dt="2023-12-19T16:14:26.565" v="285"/>
        <pc:sldMkLst>
          <pc:docMk/>
          <pc:sldMk cId="1445824149" sldId="2147482138"/>
        </pc:sldMkLst>
        <pc:spChg chg="add del mod">
          <ac:chgData name="Paul Muir" userId="8a19a15a-bce8-4392-b31e-7697aaa483a9" providerId="ADAL" clId="{2A548C81-AB4C-4F3F-A868-15A6B52114B7}" dt="2023-12-19T16:13:54.462" v="252" actId="478"/>
          <ac:spMkLst>
            <pc:docMk/>
            <pc:sldMk cId="1445824149" sldId="2147482138"/>
            <ac:spMk id="8" creationId="{C4E3785B-0D39-8BD9-C126-EACE2CBE5DDA}"/>
          </ac:spMkLst>
        </pc:spChg>
        <pc:spChg chg="add mod">
          <ac:chgData name="Paul Muir" userId="8a19a15a-bce8-4392-b31e-7697aaa483a9" providerId="ADAL" clId="{2A548C81-AB4C-4F3F-A868-15A6B52114B7}" dt="2023-12-19T16:14:17.097" v="283" actId="1076"/>
          <ac:spMkLst>
            <pc:docMk/>
            <pc:sldMk cId="1445824149" sldId="2147482138"/>
            <ac:spMk id="11" creationId="{9399A2DF-FEA5-DBB4-4727-4FAB08570D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aul Muir" userId="8a19a15a-bce8-4392-b31e-7697aaa483a9" providerId="ADAL" clId="{2A548C81-AB4C-4F3F-A868-15A6B52114B7}" dt="2023-12-19T16:14:26.565" v="285"/>
              <pc2:cmMkLst xmlns:pc2="http://schemas.microsoft.com/office/powerpoint/2019/9/main/command">
                <pc:docMk/>
                <pc:sldMk cId="1445824149" sldId="2147482138"/>
                <pc2:cmMk id="{79555B30-B6C7-4B71-86C4-A03F3C75FA41}"/>
              </pc2:cmMkLst>
            </pc226:cmChg>
          </p:ext>
        </pc:extLst>
      </pc:sldChg>
      <pc:sldChg chg="addSp modSp modNotesTx">
        <pc:chgData name="Paul Muir" userId="8a19a15a-bce8-4392-b31e-7697aaa483a9" providerId="ADAL" clId="{2A548C81-AB4C-4F3F-A868-15A6B52114B7}" dt="2023-12-19T16:14:19.017" v="284"/>
        <pc:sldMkLst>
          <pc:docMk/>
          <pc:sldMk cId="198124069" sldId="2147482139"/>
        </pc:sldMkLst>
        <pc:spChg chg="add mod">
          <ac:chgData name="Paul Muir" userId="8a19a15a-bce8-4392-b31e-7697aaa483a9" providerId="ADAL" clId="{2A548C81-AB4C-4F3F-A868-15A6B52114B7}" dt="2023-12-19T16:14:19.017" v="284"/>
          <ac:spMkLst>
            <pc:docMk/>
            <pc:sldMk cId="198124069" sldId="2147482139"/>
            <ac:spMk id="5" creationId="{F4649514-08A6-FD5B-3F1B-87951AED49FF}"/>
          </ac:spMkLst>
        </pc:spChg>
      </pc:sldChg>
      <pc:sldChg chg="modNotesTx">
        <pc:chgData name="Paul Muir" userId="8a19a15a-bce8-4392-b31e-7697aaa483a9" providerId="ADAL" clId="{2A548C81-AB4C-4F3F-A868-15A6B52114B7}" dt="2023-12-19T16:12:37.762" v="233" actId="20577"/>
        <pc:sldMkLst>
          <pc:docMk/>
          <pc:sldMk cId="3258635964" sldId="2147482140"/>
        </pc:sldMkLst>
      </pc:sldChg>
    </pc:docChg>
  </pc:docChgLst>
  <pc:docChgLst>
    <pc:chgData name="Paul Muir" userId="8a19a15a-bce8-4392-b31e-7697aaa483a9" providerId="ADAL" clId="{EF88D097-EA9A-42AC-A08E-0EF148F8777F}"/>
    <pc:docChg chg="undo redo custSel addSld modSld">
      <pc:chgData name="Paul Muir" userId="8a19a15a-bce8-4392-b31e-7697aaa483a9" providerId="ADAL" clId="{EF88D097-EA9A-42AC-A08E-0EF148F8777F}" dt="2023-12-15T12:10:54.907" v="2671" actId="20577"/>
      <pc:docMkLst>
        <pc:docMk/>
      </pc:docMkLst>
      <pc:sldChg chg="addSp delSp modSp mod">
        <pc:chgData name="Paul Muir" userId="8a19a15a-bce8-4392-b31e-7697aaa483a9" providerId="ADAL" clId="{EF88D097-EA9A-42AC-A08E-0EF148F8777F}" dt="2023-12-15T12:08:15.805" v="2479" actId="207"/>
        <pc:sldMkLst>
          <pc:docMk/>
          <pc:sldMk cId="649322623" sldId="346"/>
        </pc:sldMkLst>
        <pc:spChg chg="add mod">
          <ac:chgData name="Paul Muir" userId="8a19a15a-bce8-4392-b31e-7697aaa483a9" providerId="ADAL" clId="{EF88D097-EA9A-42AC-A08E-0EF148F8777F}" dt="2023-12-15T09:57:15.489" v="2410" actId="1076"/>
          <ac:spMkLst>
            <pc:docMk/>
            <pc:sldMk cId="649322623" sldId="346"/>
            <ac:spMk id="3" creationId="{2205786A-4ECA-A05F-CFBB-6DF6926E9380}"/>
          </ac:spMkLst>
        </pc:spChg>
        <pc:spChg chg="add del mod ord">
          <ac:chgData name="Paul Muir" userId="8a19a15a-bce8-4392-b31e-7697aaa483a9" providerId="ADAL" clId="{EF88D097-EA9A-42AC-A08E-0EF148F8777F}" dt="2023-12-13T14:36:02.048" v="421" actId="478"/>
          <ac:spMkLst>
            <pc:docMk/>
            <pc:sldMk cId="649322623" sldId="346"/>
            <ac:spMk id="3" creationId="{9D1551C9-BCAB-2239-D6FD-FAA7B1D587B7}"/>
          </ac:spMkLst>
        </pc:spChg>
        <pc:spChg chg="mod">
          <ac:chgData name="Paul Muir" userId="8a19a15a-bce8-4392-b31e-7697aaa483a9" providerId="ADAL" clId="{EF88D097-EA9A-42AC-A08E-0EF148F8777F}" dt="2023-12-15T12:08:15.805" v="2479" actId="207"/>
          <ac:spMkLst>
            <pc:docMk/>
            <pc:sldMk cId="649322623" sldId="346"/>
            <ac:spMk id="20" creationId="{1EB18FA5-EDB9-090F-F683-B6F617E7EF87}"/>
          </ac:spMkLst>
        </pc:spChg>
        <pc:picChg chg="add mod">
          <ac:chgData name="Paul Muir" userId="8a19a15a-bce8-4392-b31e-7697aaa483a9" providerId="ADAL" clId="{EF88D097-EA9A-42AC-A08E-0EF148F8777F}" dt="2023-12-13T14:24:23.185" v="329" actId="1076"/>
          <ac:picMkLst>
            <pc:docMk/>
            <pc:sldMk cId="649322623" sldId="346"/>
            <ac:picMk id="11" creationId="{E4E0A378-40EF-5EB5-E766-6E539920E2F5}"/>
          </ac:picMkLst>
        </pc:picChg>
      </pc:sldChg>
      <pc:sldChg chg="addSp modSp mod">
        <pc:chgData name="Paul Muir" userId="8a19a15a-bce8-4392-b31e-7697aaa483a9" providerId="ADAL" clId="{EF88D097-EA9A-42AC-A08E-0EF148F8777F}" dt="2023-12-13T14:50:12.592" v="1269" actId="13926"/>
        <pc:sldMkLst>
          <pc:docMk/>
          <pc:sldMk cId="1445824149" sldId="353"/>
        </pc:sldMkLst>
        <pc:spChg chg="add mod">
          <ac:chgData name="Paul Muir" userId="8a19a15a-bce8-4392-b31e-7697aaa483a9" providerId="ADAL" clId="{EF88D097-EA9A-42AC-A08E-0EF148F8777F}" dt="2023-12-13T14:50:12.592" v="1269" actId="13926"/>
          <ac:spMkLst>
            <pc:docMk/>
            <pc:sldMk cId="1445824149" sldId="353"/>
            <ac:spMk id="7" creationId="{DF16028B-0EA8-B0C7-EF99-E7FE1FAD50AE}"/>
          </ac:spMkLst>
        </pc:spChg>
      </pc:sldChg>
      <pc:sldChg chg="modSp mod">
        <pc:chgData name="Paul Muir" userId="8a19a15a-bce8-4392-b31e-7697aaa483a9" providerId="ADAL" clId="{EF88D097-EA9A-42AC-A08E-0EF148F8777F}" dt="2023-12-15T12:10:54.907" v="2671" actId="20577"/>
        <pc:sldMkLst>
          <pc:docMk/>
          <pc:sldMk cId="1694693614" sldId="363"/>
        </pc:sldMkLst>
        <pc:spChg chg="mod">
          <ac:chgData name="Paul Muir" userId="8a19a15a-bce8-4392-b31e-7697aaa483a9" providerId="ADAL" clId="{EF88D097-EA9A-42AC-A08E-0EF148F8777F}" dt="2023-12-15T12:10:02.481" v="2529" actId="20577"/>
          <ac:spMkLst>
            <pc:docMk/>
            <pc:sldMk cId="1694693614" sldId="363"/>
            <ac:spMk id="6" creationId="{09BD8A23-FF0D-358F-0832-5826EE2F3AAE}"/>
          </ac:spMkLst>
        </pc:spChg>
        <pc:spChg chg="mod">
          <ac:chgData name="Paul Muir" userId="8a19a15a-bce8-4392-b31e-7697aaa483a9" providerId="ADAL" clId="{EF88D097-EA9A-42AC-A08E-0EF148F8777F}" dt="2023-12-15T12:10:24.874" v="2591" actId="20577"/>
          <ac:spMkLst>
            <pc:docMk/>
            <pc:sldMk cId="1694693614" sldId="363"/>
            <ac:spMk id="8" creationId="{74BA2EB1-E6DC-8949-4FC1-966C1D748067}"/>
          </ac:spMkLst>
        </pc:spChg>
        <pc:spChg chg="mod">
          <ac:chgData name="Paul Muir" userId="8a19a15a-bce8-4392-b31e-7697aaa483a9" providerId="ADAL" clId="{EF88D097-EA9A-42AC-A08E-0EF148F8777F}" dt="2023-12-15T12:10:54.907" v="2671" actId="20577"/>
          <ac:spMkLst>
            <pc:docMk/>
            <pc:sldMk cId="1694693614" sldId="363"/>
            <ac:spMk id="12" creationId="{D8680811-24DE-1254-63E9-A1AD84BC0D9F}"/>
          </ac:spMkLst>
        </pc:spChg>
      </pc:sldChg>
      <pc:sldChg chg="addSp modSp">
        <pc:chgData name="Paul Muir" userId="8a19a15a-bce8-4392-b31e-7697aaa483a9" providerId="ADAL" clId="{EF88D097-EA9A-42AC-A08E-0EF148F8777F}" dt="2023-12-15T09:57:44.480" v="2411"/>
        <pc:sldMkLst>
          <pc:docMk/>
          <pc:sldMk cId="1114659072" sldId="365"/>
        </pc:sldMkLst>
        <pc:spChg chg="add mod">
          <ac:chgData name="Paul Muir" userId="8a19a15a-bce8-4392-b31e-7697aaa483a9" providerId="ADAL" clId="{EF88D097-EA9A-42AC-A08E-0EF148F8777F}" dt="2023-12-15T09:57:44.480" v="2411"/>
          <ac:spMkLst>
            <pc:docMk/>
            <pc:sldMk cId="1114659072" sldId="365"/>
            <ac:spMk id="3" creationId="{9E710289-8609-F3BF-D1B6-D4E303E277F7}"/>
          </ac:spMkLst>
        </pc:spChg>
      </pc:sldChg>
      <pc:sldChg chg="modSp mod">
        <pc:chgData name="Paul Muir" userId="8a19a15a-bce8-4392-b31e-7697aaa483a9" providerId="ADAL" clId="{EF88D097-EA9A-42AC-A08E-0EF148F8777F}" dt="2023-12-15T12:06:59.154" v="2458" actId="255"/>
        <pc:sldMkLst>
          <pc:docMk/>
          <pc:sldMk cId="152337907" sldId="367"/>
        </pc:sldMkLst>
        <pc:spChg chg="mod">
          <ac:chgData name="Paul Muir" userId="8a19a15a-bce8-4392-b31e-7697aaa483a9" providerId="ADAL" clId="{EF88D097-EA9A-42AC-A08E-0EF148F8777F}" dt="2023-12-15T12:06:59.154" v="2458" actId="255"/>
          <ac:spMkLst>
            <pc:docMk/>
            <pc:sldMk cId="152337907" sldId="367"/>
            <ac:spMk id="25" creationId="{06F4B94C-7079-21F0-EBBE-0B8D7AF7E496}"/>
          </ac:spMkLst>
        </pc:spChg>
      </pc:sldChg>
      <pc:sldChg chg="addSp modSp mod">
        <pc:chgData name="Paul Muir" userId="8a19a15a-bce8-4392-b31e-7697aaa483a9" providerId="ADAL" clId="{EF88D097-EA9A-42AC-A08E-0EF148F8777F}" dt="2023-12-14T09:38:05.847" v="2398" actId="20577"/>
        <pc:sldMkLst>
          <pc:docMk/>
          <pc:sldMk cId="1690244893" sldId="368"/>
        </pc:sldMkLst>
        <pc:spChg chg="add mod">
          <ac:chgData name="Paul Muir" userId="8a19a15a-bce8-4392-b31e-7697aaa483a9" providerId="ADAL" clId="{EF88D097-EA9A-42AC-A08E-0EF148F8777F}" dt="2023-12-14T09:38:05.847" v="2398" actId="20577"/>
          <ac:spMkLst>
            <pc:docMk/>
            <pc:sldMk cId="1690244893" sldId="368"/>
            <ac:spMk id="3" creationId="{9E22F518-7270-0710-1E95-C2F1575D0AEA}"/>
          </ac:spMkLst>
        </pc:spChg>
      </pc:sldChg>
      <pc:sldChg chg="addSp delSp modSp mod">
        <pc:chgData name="Paul Muir" userId="8a19a15a-bce8-4392-b31e-7697aaa483a9" providerId="ADAL" clId="{EF88D097-EA9A-42AC-A08E-0EF148F8777F}" dt="2023-12-14T09:37:21.811" v="2372" actId="478"/>
        <pc:sldMkLst>
          <pc:docMk/>
          <pc:sldMk cId="3136136081" sldId="2147482125"/>
        </pc:sldMkLst>
        <pc:spChg chg="add del mod">
          <ac:chgData name="Paul Muir" userId="8a19a15a-bce8-4392-b31e-7697aaa483a9" providerId="ADAL" clId="{EF88D097-EA9A-42AC-A08E-0EF148F8777F}" dt="2023-12-14T09:37:21.811" v="2372" actId="478"/>
          <ac:spMkLst>
            <pc:docMk/>
            <pc:sldMk cId="3136136081" sldId="2147482125"/>
            <ac:spMk id="2" creationId="{C87A4CB3-2EE2-B8AC-49F9-AE8EB5D0FF94}"/>
          </ac:spMkLst>
        </pc:spChg>
      </pc:sldChg>
      <pc:sldChg chg="addSp delSp modSp mod">
        <pc:chgData name="Paul Muir" userId="8a19a15a-bce8-4392-b31e-7697aaa483a9" providerId="ADAL" clId="{EF88D097-EA9A-42AC-A08E-0EF148F8777F}" dt="2023-12-15T09:55:51.542" v="2399" actId="478"/>
        <pc:sldMkLst>
          <pc:docMk/>
          <pc:sldMk cId="2613079326" sldId="2147482126"/>
        </pc:sldMkLst>
        <pc:spChg chg="add mod">
          <ac:chgData name="Paul Muir" userId="8a19a15a-bce8-4392-b31e-7697aaa483a9" providerId="ADAL" clId="{EF88D097-EA9A-42AC-A08E-0EF148F8777F}" dt="2023-12-13T10:17:27.332" v="99" actId="20577"/>
          <ac:spMkLst>
            <pc:docMk/>
            <pc:sldMk cId="2613079326" sldId="2147482126"/>
            <ac:spMk id="33" creationId="{715B7B8C-6FCF-234B-046D-520F94F40BE5}"/>
          </ac:spMkLst>
        </pc:spChg>
        <pc:picChg chg="add del">
          <ac:chgData name="Paul Muir" userId="8a19a15a-bce8-4392-b31e-7697aaa483a9" providerId="ADAL" clId="{EF88D097-EA9A-42AC-A08E-0EF148F8777F}" dt="2023-12-14T08:14:24.230" v="1895" actId="22"/>
          <ac:picMkLst>
            <pc:docMk/>
            <pc:sldMk cId="2613079326" sldId="2147482126"/>
            <ac:picMk id="42" creationId="{BD0CE983-E980-75A4-714D-803D6B362756}"/>
          </ac:picMkLst>
        </pc:picChg>
        <pc:picChg chg="add del mod">
          <ac:chgData name="Paul Muir" userId="8a19a15a-bce8-4392-b31e-7697aaa483a9" providerId="ADAL" clId="{EF88D097-EA9A-42AC-A08E-0EF148F8777F}" dt="2023-12-15T09:55:51.542" v="2399" actId="478"/>
          <ac:picMkLst>
            <pc:docMk/>
            <pc:sldMk cId="2613079326" sldId="2147482126"/>
            <ac:picMk id="44" creationId="{5D0E92D4-70C5-D17D-B045-07DC80FAD5A7}"/>
          </ac:picMkLst>
        </pc:picChg>
      </pc:sldChg>
      <pc:sldChg chg="addSp delSp modSp add mod">
        <pc:chgData name="Paul Muir" userId="8a19a15a-bce8-4392-b31e-7697aaa483a9" providerId="ADAL" clId="{EF88D097-EA9A-42AC-A08E-0EF148F8777F}" dt="2023-12-13T14:35:22.159" v="420" actId="1076"/>
        <pc:sldMkLst>
          <pc:docMk/>
          <pc:sldMk cId="63400897" sldId="2147482127"/>
        </pc:sldMkLst>
        <pc:spChg chg="del">
          <ac:chgData name="Paul Muir" userId="8a19a15a-bce8-4392-b31e-7697aaa483a9" providerId="ADAL" clId="{EF88D097-EA9A-42AC-A08E-0EF148F8777F}" dt="2023-12-13T12:15:51.126" v="293" actId="478"/>
          <ac:spMkLst>
            <pc:docMk/>
            <pc:sldMk cId="63400897" sldId="2147482127"/>
            <ac:spMk id="2" creationId="{DB12A346-A86B-003D-FA24-BCD7439A4FE7}"/>
          </ac:spMkLst>
        </pc:spChg>
        <pc:spChg chg="del">
          <ac:chgData name="Paul Muir" userId="8a19a15a-bce8-4392-b31e-7697aaa483a9" providerId="ADAL" clId="{EF88D097-EA9A-42AC-A08E-0EF148F8777F}" dt="2023-12-13T12:15:07.454" v="292" actId="478"/>
          <ac:spMkLst>
            <pc:docMk/>
            <pc:sldMk cId="63400897" sldId="2147482127"/>
            <ac:spMk id="3" creationId="{9D1551C9-BCAB-2239-D6FD-FAA7B1D587B7}"/>
          </ac:spMkLst>
        </pc:spChg>
        <pc:spChg chg="mod">
          <ac:chgData name="Paul Muir" userId="8a19a15a-bce8-4392-b31e-7697aaa483a9" providerId="ADAL" clId="{EF88D097-EA9A-42AC-A08E-0EF148F8777F}" dt="2023-12-13T14:34:32.027" v="411" actId="13926"/>
          <ac:spMkLst>
            <pc:docMk/>
            <pc:sldMk cId="63400897" sldId="2147482127"/>
            <ac:spMk id="6" creationId="{FFF14769-92B4-64B1-6022-A14CC8F212C0}"/>
          </ac:spMkLst>
        </pc:spChg>
        <pc:spChg chg="del">
          <ac:chgData name="Paul Muir" userId="8a19a15a-bce8-4392-b31e-7697aaa483a9" providerId="ADAL" clId="{EF88D097-EA9A-42AC-A08E-0EF148F8777F}" dt="2023-12-13T12:15:51.126" v="293" actId="478"/>
          <ac:spMkLst>
            <pc:docMk/>
            <pc:sldMk cId="63400897" sldId="2147482127"/>
            <ac:spMk id="7" creationId="{353F2FDA-55E0-9C63-8BD8-0ECF0C243B92}"/>
          </ac:spMkLst>
        </pc:spChg>
        <pc:spChg chg="del">
          <ac:chgData name="Paul Muir" userId="8a19a15a-bce8-4392-b31e-7697aaa483a9" providerId="ADAL" clId="{EF88D097-EA9A-42AC-A08E-0EF148F8777F}" dt="2023-12-13T12:15:51.126" v="293" actId="478"/>
          <ac:spMkLst>
            <pc:docMk/>
            <pc:sldMk cId="63400897" sldId="2147482127"/>
            <ac:spMk id="9" creationId="{DCEA8C55-77BE-90CA-19E6-32B4BFC59988}"/>
          </ac:spMkLst>
        </pc:spChg>
        <pc:spChg chg="del">
          <ac:chgData name="Paul Muir" userId="8a19a15a-bce8-4392-b31e-7697aaa483a9" providerId="ADAL" clId="{EF88D097-EA9A-42AC-A08E-0EF148F8777F}" dt="2023-12-13T12:15:51.126" v="293" actId="478"/>
          <ac:spMkLst>
            <pc:docMk/>
            <pc:sldMk cId="63400897" sldId="2147482127"/>
            <ac:spMk id="10" creationId="{16E23D40-FD1D-068D-BB8F-D8B0A9B37D79}"/>
          </ac:spMkLst>
        </pc:spChg>
        <pc:spChg chg="del">
          <ac:chgData name="Paul Muir" userId="8a19a15a-bce8-4392-b31e-7697aaa483a9" providerId="ADAL" clId="{EF88D097-EA9A-42AC-A08E-0EF148F8777F}" dt="2023-12-13T12:15:51.126" v="293" actId="478"/>
          <ac:spMkLst>
            <pc:docMk/>
            <pc:sldMk cId="63400897" sldId="2147482127"/>
            <ac:spMk id="12" creationId="{9A4932EB-A57D-C375-159F-B86D844E12E2}"/>
          </ac:spMkLst>
        </pc:spChg>
        <pc:spChg chg="add del mod">
          <ac:chgData name="Paul Muir" userId="8a19a15a-bce8-4392-b31e-7697aaa483a9" providerId="ADAL" clId="{EF88D097-EA9A-42AC-A08E-0EF148F8777F}" dt="2023-12-13T12:15:53.040" v="295" actId="478"/>
          <ac:spMkLst>
            <pc:docMk/>
            <pc:sldMk cId="63400897" sldId="2147482127"/>
            <ac:spMk id="13" creationId="{BFB20448-B3B7-1BEC-2EDC-FD5FF85CCB79}"/>
          </ac:spMkLst>
        </pc:spChg>
        <pc:spChg chg="del">
          <ac:chgData name="Paul Muir" userId="8a19a15a-bce8-4392-b31e-7697aaa483a9" providerId="ADAL" clId="{EF88D097-EA9A-42AC-A08E-0EF148F8777F}" dt="2023-12-13T12:15:51.126" v="293" actId="478"/>
          <ac:spMkLst>
            <pc:docMk/>
            <pc:sldMk cId="63400897" sldId="2147482127"/>
            <ac:spMk id="17" creationId="{61D70158-3F55-B0E1-A3F2-F81DBADD51D4}"/>
          </ac:spMkLst>
        </pc:spChg>
        <pc:spChg chg="del">
          <ac:chgData name="Paul Muir" userId="8a19a15a-bce8-4392-b31e-7697aaa483a9" providerId="ADAL" clId="{EF88D097-EA9A-42AC-A08E-0EF148F8777F}" dt="2023-12-13T12:15:51.126" v="293" actId="478"/>
          <ac:spMkLst>
            <pc:docMk/>
            <pc:sldMk cId="63400897" sldId="2147482127"/>
            <ac:spMk id="18" creationId="{7D3A7EDB-1CB9-8D1D-A5B5-EC4BD94D0800}"/>
          </ac:spMkLst>
        </pc:spChg>
        <pc:spChg chg="del">
          <ac:chgData name="Paul Muir" userId="8a19a15a-bce8-4392-b31e-7697aaa483a9" providerId="ADAL" clId="{EF88D097-EA9A-42AC-A08E-0EF148F8777F}" dt="2023-12-13T12:15:51.126" v="293" actId="478"/>
          <ac:spMkLst>
            <pc:docMk/>
            <pc:sldMk cId="63400897" sldId="2147482127"/>
            <ac:spMk id="19" creationId="{DE4165DF-2F69-3B25-EAE5-3254A82934F6}"/>
          </ac:spMkLst>
        </pc:spChg>
        <pc:spChg chg="del">
          <ac:chgData name="Paul Muir" userId="8a19a15a-bce8-4392-b31e-7697aaa483a9" providerId="ADAL" clId="{EF88D097-EA9A-42AC-A08E-0EF148F8777F}" dt="2023-12-13T12:15:51.126" v="293" actId="478"/>
          <ac:spMkLst>
            <pc:docMk/>
            <pc:sldMk cId="63400897" sldId="2147482127"/>
            <ac:spMk id="20" creationId="{1EB18FA5-EDB9-090F-F683-B6F617E7EF87}"/>
          </ac:spMkLst>
        </pc:spChg>
        <pc:spChg chg="add del mod">
          <ac:chgData name="Paul Muir" userId="8a19a15a-bce8-4392-b31e-7697aaa483a9" providerId="ADAL" clId="{EF88D097-EA9A-42AC-A08E-0EF148F8777F}" dt="2023-12-13T12:15:52.453" v="294" actId="478"/>
          <ac:spMkLst>
            <pc:docMk/>
            <pc:sldMk cId="63400897" sldId="2147482127"/>
            <ac:spMk id="21" creationId="{B58E2803-5F6E-BADE-AC73-1BA146072504}"/>
          </ac:spMkLst>
        </pc:spChg>
        <pc:spChg chg="add mod">
          <ac:chgData name="Paul Muir" userId="8a19a15a-bce8-4392-b31e-7697aaa483a9" providerId="ADAL" clId="{EF88D097-EA9A-42AC-A08E-0EF148F8777F}" dt="2023-12-13T14:23:34.260" v="328" actId="20577"/>
          <ac:spMkLst>
            <pc:docMk/>
            <pc:sldMk cId="63400897" sldId="2147482127"/>
            <ac:spMk id="22" creationId="{B23039BA-CC61-E7A5-33F2-70CC428DB99B}"/>
          </ac:spMkLst>
        </pc:spChg>
        <pc:spChg chg="add mod">
          <ac:chgData name="Paul Muir" userId="8a19a15a-bce8-4392-b31e-7697aaa483a9" providerId="ADAL" clId="{EF88D097-EA9A-42AC-A08E-0EF148F8777F}" dt="2023-12-13T14:25:29.362" v="338" actId="20577"/>
          <ac:spMkLst>
            <pc:docMk/>
            <pc:sldMk cId="63400897" sldId="2147482127"/>
            <ac:spMk id="23" creationId="{767538E9-FA81-8DD2-600E-7B5D0210D81A}"/>
          </ac:spMkLst>
        </pc:spChg>
        <pc:spChg chg="add mod">
          <ac:chgData name="Paul Muir" userId="8a19a15a-bce8-4392-b31e-7697aaa483a9" providerId="ADAL" clId="{EF88D097-EA9A-42AC-A08E-0EF148F8777F}" dt="2023-12-13T14:34:42.193" v="412" actId="13926"/>
          <ac:spMkLst>
            <pc:docMk/>
            <pc:sldMk cId="63400897" sldId="2147482127"/>
            <ac:spMk id="24" creationId="{C5C4C4DC-FDDC-FFA1-39D5-19AF9C0C784C}"/>
          </ac:spMkLst>
        </pc:spChg>
        <pc:spChg chg="add mod">
          <ac:chgData name="Paul Muir" userId="8a19a15a-bce8-4392-b31e-7697aaa483a9" providerId="ADAL" clId="{EF88D097-EA9A-42AC-A08E-0EF148F8777F}" dt="2023-12-13T14:34:42.193" v="412" actId="13926"/>
          <ac:spMkLst>
            <pc:docMk/>
            <pc:sldMk cId="63400897" sldId="2147482127"/>
            <ac:spMk id="39" creationId="{13639701-255F-B82D-83AB-520114BB1501}"/>
          </ac:spMkLst>
        </pc:spChg>
        <pc:spChg chg="add mod">
          <ac:chgData name="Paul Muir" userId="8a19a15a-bce8-4392-b31e-7697aaa483a9" providerId="ADAL" clId="{EF88D097-EA9A-42AC-A08E-0EF148F8777F}" dt="2023-12-13T14:34:42.193" v="412" actId="13926"/>
          <ac:spMkLst>
            <pc:docMk/>
            <pc:sldMk cId="63400897" sldId="2147482127"/>
            <ac:spMk id="40" creationId="{BF182D6D-706E-7D35-3FE0-0AC3B6AA5348}"/>
          </ac:spMkLst>
        </pc:spChg>
        <pc:spChg chg="add mod">
          <ac:chgData name="Paul Muir" userId="8a19a15a-bce8-4392-b31e-7697aaa483a9" providerId="ADAL" clId="{EF88D097-EA9A-42AC-A08E-0EF148F8777F}" dt="2023-12-13T14:34:42.193" v="412" actId="13926"/>
          <ac:spMkLst>
            <pc:docMk/>
            <pc:sldMk cId="63400897" sldId="2147482127"/>
            <ac:spMk id="41" creationId="{81A9FF46-A24B-E3AC-68F8-5F1371F69C25}"/>
          </ac:spMkLst>
        </pc:spChg>
        <pc:spChg chg="add mod">
          <ac:chgData name="Paul Muir" userId="8a19a15a-bce8-4392-b31e-7697aaa483a9" providerId="ADAL" clId="{EF88D097-EA9A-42AC-A08E-0EF148F8777F}" dt="2023-12-13T14:34:42.193" v="412" actId="13926"/>
          <ac:spMkLst>
            <pc:docMk/>
            <pc:sldMk cId="63400897" sldId="2147482127"/>
            <ac:spMk id="44" creationId="{909D3CE0-DBE2-255C-213A-A13B08E66BC7}"/>
          </ac:spMkLst>
        </pc:spChg>
        <pc:spChg chg="add mod">
          <ac:chgData name="Paul Muir" userId="8a19a15a-bce8-4392-b31e-7697aaa483a9" providerId="ADAL" clId="{EF88D097-EA9A-42AC-A08E-0EF148F8777F}" dt="2023-12-13T14:34:42.193" v="412" actId="13926"/>
          <ac:spMkLst>
            <pc:docMk/>
            <pc:sldMk cId="63400897" sldId="2147482127"/>
            <ac:spMk id="45" creationId="{CA22E826-4700-5FFB-E9B4-E89397E1C93E}"/>
          </ac:spMkLst>
        </pc:spChg>
        <pc:spChg chg="add mod">
          <ac:chgData name="Paul Muir" userId="8a19a15a-bce8-4392-b31e-7697aaa483a9" providerId="ADAL" clId="{EF88D097-EA9A-42AC-A08E-0EF148F8777F}" dt="2023-12-13T14:34:42.193" v="412" actId="13926"/>
          <ac:spMkLst>
            <pc:docMk/>
            <pc:sldMk cId="63400897" sldId="2147482127"/>
            <ac:spMk id="46" creationId="{B96BA3C9-9CFA-01C0-75C2-97DC081EA932}"/>
          </ac:spMkLst>
        </pc:spChg>
        <pc:spChg chg="add mod">
          <ac:chgData name="Paul Muir" userId="8a19a15a-bce8-4392-b31e-7697aaa483a9" providerId="ADAL" clId="{EF88D097-EA9A-42AC-A08E-0EF148F8777F}" dt="2023-12-13T14:34:42.193" v="412" actId="13926"/>
          <ac:spMkLst>
            <pc:docMk/>
            <pc:sldMk cId="63400897" sldId="2147482127"/>
            <ac:spMk id="47" creationId="{6501C340-B745-5DF2-E376-4A3EAA951D70}"/>
          </ac:spMkLst>
        </pc:spChg>
        <pc:graphicFrameChg chg="del">
          <ac:chgData name="Paul Muir" userId="8a19a15a-bce8-4392-b31e-7697aaa483a9" providerId="ADAL" clId="{EF88D097-EA9A-42AC-A08E-0EF148F8777F}" dt="2023-12-13T12:15:51.126" v="293" actId="478"/>
          <ac:graphicFrameMkLst>
            <pc:docMk/>
            <pc:sldMk cId="63400897" sldId="2147482127"/>
            <ac:graphicFrameMk id="15" creationId="{15355C5F-31A9-6EA2-32B9-A99E5A001A5B}"/>
          </ac:graphicFrameMkLst>
        </pc:graphicFrameChg>
        <pc:graphicFrameChg chg="del">
          <ac:chgData name="Paul Muir" userId="8a19a15a-bce8-4392-b31e-7697aaa483a9" providerId="ADAL" clId="{EF88D097-EA9A-42AC-A08E-0EF148F8777F}" dt="2023-12-13T12:15:51.126" v="293" actId="478"/>
          <ac:graphicFrameMkLst>
            <pc:docMk/>
            <pc:sldMk cId="63400897" sldId="2147482127"/>
            <ac:graphicFrameMk id="16" creationId="{48B4B9D2-69B8-9F89-B038-513A011BF7C9}"/>
          </ac:graphicFrameMkLst>
        </pc:graphicFrameChg>
        <pc:picChg chg="del">
          <ac:chgData name="Paul Muir" userId="8a19a15a-bce8-4392-b31e-7697aaa483a9" providerId="ADAL" clId="{EF88D097-EA9A-42AC-A08E-0EF148F8777F}" dt="2023-12-13T12:15:51.126" v="293" actId="478"/>
          <ac:picMkLst>
            <pc:docMk/>
            <pc:sldMk cId="63400897" sldId="2147482127"/>
            <ac:picMk id="5" creationId="{4D07F7A9-655B-3FB4-8B43-901B8F4FBE8D}"/>
          </ac:picMkLst>
        </pc:picChg>
        <pc:picChg chg="del">
          <ac:chgData name="Paul Muir" userId="8a19a15a-bce8-4392-b31e-7697aaa483a9" providerId="ADAL" clId="{EF88D097-EA9A-42AC-A08E-0EF148F8777F}" dt="2023-12-13T12:15:51.126" v="293" actId="478"/>
          <ac:picMkLst>
            <pc:docMk/>
            <pc:sldMk cId="63400897" sldId="2147482127"/>
            <ac:picMk id="11" creationId="{E4E0A378-40EF-5EB5-E766-6E539920E2F5}"/>
          </ac:picMkLst>
        </pc:picChg>
        <pc:picChg chg="add mod">
          <ac:chgData name="Paul Muir" userId="8a19a15a-bce8-4392-b31e-7697aaa483a9" providerId="ADAL" clId="{EF88D097-EA9A-42AC-A08E-0EF148F8777F}" dt="2023-12-13T14:28:59.255" v="374" actId="1076"/>
          <ac:picMkLst>
            <pc:docMk/>
            <pc:sldMk cId="63400897" sldId="2147482127"/>
            <ac:picMk id="26" creationId="{206AEB80-74CF-F459-81C2-37F7C063D893}"/>
          </ac:picMkLst>
        </pc:picChg>
        <pc:picChg chg="add mod">
          <ac:chgData name="Paul Muir" userId="8a19a15a-bce8-4392-b31e-7697aaa483a9" providerId="ADAL" clId="{EF88D097-EA9A-42AC-A08E-0EF148F8777F}" dt="2023-12-13T14:30:45.177" v="376" actId="1076"/>
          <ac:picMkLst>
            <pc:docMk/>
            <pc:sldMk cId="63400897" sldId="2147482127"/>
            <ac:picMk id="28" creationId="{2E43F181-7FBD-DB81-F0FB-BB1B62E73582}"/>
          </ac:picMkLst>
        </pc:picChg>
        <pc:picChg chg="add mod">
          <ac:chgData name="Paul Muir" userId="8a19a15a-bce8-4392-b31e-7697aaa483a9" providerId="ADAL" clId="{EF88D097-EA9A-42AC-A08E-0EF148F8777F}" dt="2023-12-13T14:31:54.876" v="397" actId="1076"/>
          <ac:picMkLst>
            <pc:docMk/>
            <pc:sldMk cId="63400897" sldId="2147482127"/>
            <ac:picMk id="30" creationId="{87445039-370D-1472-3C7C-47A26AADA538}"/>
          </ac:picMkLst>
        </pc:picChg>
        <pc:picChg chg="add mod">
          <ac:chgData name="Paul Muir" userId="8a19a15a-bce8-4392-b31e-7697aaa483a9" providerId="ADAL" clId="{EF88D097-EA9A-42AC-A08E-0EF148F8777F}" dt="2023-12-13T14:32:06.977" v="400" actId="1076"/>
          <ac:picMkLst>
            <pc:docMk/>
            <pc:sldMk cId="63400897" sldId="2147482127"/>
            <ac:picMk id="32" creationId="{8138145C-53EF-6ED0-A3F5-E686CD3F3731}"/>
          </ac:picMkLst>
        </pc:picChg>
        <pc:picChg chg="add mod">
          <ac:chgData name="Paul Muir" userId="8a19a15a-bce8-4392-b31e-7697aaa483a9" providerId="ADAL" clId="{EF88D097-EA9A-42AC-A08E-0EF148F8777F}" dt="2023-12-13T14:31:59.540" v="398" actId="1076"/>
          <ac:picMkLst>
            <pc:docMk/>
            <pc:sldMk cId="63400897" sldId="2147482127"/>
            <ac:picMk id="34" creationId="{6B317949-6234-FBAF-C8FE-9971965F07D8}"/>
          </ac:picMkLst>
        </pc:picChg>
        <pc:picChg chg="add mod">
          <ac:chgData name="Paul Muir" userId="8a19a15a-bce8-4392-b31e-7697aaa483a9" providerId="ADAL" clId="{EF88D097-EA9A-42AC-A08E-0EF148F8777F}" dt="2023-12-13T14:31:16.081" v="387" actId="1076"/>
          <ac:picMkLst>
            <pc:docMk/>
            <pc:sldMk cId="63400897" sldId="2147482127"/>
            <ac:picMk id="36" creationId="{85978CA1-8B8B-0F82-51F2-F0CE1E754F65}"/>
          </ac:picMkLst>
        </pc:picChg>
        <pc:picChg chg="add mod">
          <ac:chgData name="Paul Muir" userId="8a19a15a-bce8-4392-b31e-7697aaa483a9" providerId="ADAL" clId="{EF88D097-EA9A-42AC-A08E-0EF148F8777F}" dt="2023-12-13T14:31:02.210" v="381" actId="1076"/>
          <ac:picMkLst>
            <pc:docMk/>
            <pc:sldMk cId="63400897" sldId="2147482127"/>
            <ac:picMk id="38" creationId="{39F13F61-42FD-ACB7-FFC4-7462788E6D3F}"/>
          </ac:picMkLst>
        </pc:picChg>
        <pc:picChg chg="add mod">
          <ac:chgData name="Paul Muir" userId="8a19a15a-bce8-4392-b31e-7697aaa483a9" providerId="ADAL" clId="{EF88D097-EA9A-42AC-A08E-0EF148F8777F}" dt="2023-12-13T14:32:03.462" v="399" actId="1076"/>
          <ac:picMkLst>
            <pc:docMk/>
            <pc:sldMk cId="63400897" sldId="2147482127"/>
            <ac:picMk id="43" creationId="{ECE263FB-2581-CEC0-D738-DE00BF445586}"/>
          </ac:picMkLst>
        </pc:picChg>
        <pc:picChg chg="add mod">
          <ac:chgData name="Paul Muir" userId="8a19a15a-bce8-4392-b31e-7697aaa483a9" providerId="ADAL" clId="{EF88D097-EA9A-42AC-A08E-0EF148F8777F}" dt="2023-12-13T14:35:22.159" v="420" actId="1076"/>
          <ac:picMkLst>
            <pc:docMk/>
            <pc:sldMk cId="63400897" sldId="2147482127"/>
            <ac:picMk id="1026" creationId="{64BE8633-5C5B-634C-2168-23D7D5FD4D50}"/>
          </ac:picMkLst>
        </pc:picChg>
      </pc:sldChg>
      <pc:sldChg chg="addSp delSp modSp add mod">
        <pc:chgData name="Paul Muir" userId="8a19a15a-bce8-4392-b31e-7697aaa483a9" providerId="ADAL" clId="{EF88D097-EA9A-42AC-A08E-0EF148F8777F}" dt="2023-12-15T09:59:53.772" v="2412"/>
        <pc:sldMkLst>
          <pc:docMk/>
          <pc:sldMk cId="4043061794" sldId="2147482128"/>
        </pc:sldMkLst>
        <pc:spChg chg="add mod">
          <ac:chgData name="Paul Muir" userId="8a19a15a-bce8-4392-b31e-7697aaa483a9" providerId="ADAL" clId="{EF88D097-EA9A-42AC-A08E-0EF148F8777F}" dt="2023-12-15T09:59:53.772" v="2412"/>
          <ac:spMkLst>
            <pc:docMk/>
            <pc:sldMk cId="4043061794" sldId="2147482128"/>
            <ac:spMk id="2" creationId="{79A13595-7267-982D-34B8-7E3CC696D701}"/>
          </ac:spMkLst>
        </pc:spChg>
        <pc:spChg chg="del">
          <ac:chgData name="Paul Muir" userId="8a19a15a-bce8-4392-b31e-7697aaa483a9" providerId="ADAL" clId="{EF88D097-EA9A-42AC-A08E-0EF148F8777F}" dt="2023-12-13T14:37:06.169" v="444" actId="478"/>
          <ac:spMkLst>
            <pc:docMk/>
            <pc:sldMk cId="4043061794" sldId="2147482128"/>
            <ac:spMk id="4" creationId="{87DB6A53-065E-C653-F6B2-BCD2D40244DF}"/>
          </ac:spMkLst>
        </pc:spChg>
        <pc:spChg chg="mod">
          <ac:chgData name="Paul Muir" userId="8a19a15a-bce8-4392-b31e-7697aaa483a9" providerId="ADAL" clId="{EF88D097-EA9A-42AC-A08E-0EF148F8777F}" dt="2023-12-13T14:37:09.908" v="445" actId="13926"/>
          <ac:spMkLst>
            <pc:docMk/>
            <pc:sldMk cId="4043061794" sldId="2147482128"/>
            <ac:spMk id="6" creationId="{FFF14769-92B4-64B1-6022-A14CC8F212C0}"/>
          </ac:spMkLst>
        </pc:spChg>
        <pc:spChg chg="mod">
          <ac:chgData name="Paul Muir" userId="8a19a15a-bce8-4392-b31e-7697aaa483a9" providerId="ADAL" clId="{EF88D097-EA9A-42AC-A08E-0EF148F8777F}" dt="2023-12-13T14:37:50.453" v="502" actId="13926"/>
          <ac:spMkLst>
            <pc:docMk/>
            <pc:sldMk cId="4043061794" sldId="2147482128"/>
            <ac:spMk id="8" creationId="{35102FE5-B312-68B0-6D9A-B7C04A342C2B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29" creationId="{161F836F-9AFC-8216-7117-CE457C657DE3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30" creationId="{0DCF6D3A-717A-5140-3C2B-9263CC7C80B5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31" creationId="{224CAF66-6282-0313-2A4D-999E38D3D70B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32" creationId="{F425F590-FB6B-3128-F90A-CA1D8085D2BB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33" creationId="{715B7B8C-6FCF-234B-046D-520F94F40BE5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35" creationId="{5FFA90B4-A365-D2B1-6427-B8235559BC0C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36" creationId="{8DA2A8A1-30FA-24E6-9B69-E63B22392124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37" creationId="{914E5EBA-ECEB-D75F-7541-E85CCE47E004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39" creationId="{02BA3605-E3A4-167D-DE12-76A08915BF6D}"/>
          </ac:spMkLst>
        </pc:spChg>
        <pc:spChg chg="add mod">
          <ac:chgData name="Paul Muir" userId="8a19a15a-bce8-4392-b31e-7697aaa483a9" providerId="ADAL" clId="{EF88D097-EA9A-42AC-A08E-0EF148F8777F}" dt="2023-12-13T14:38:57.658" v="521" actId="14100"/>
          <ac:spMkLst>
            <pc:docMk/>
            <pc:sldMk cId="4043061794" sldId="2147482128"/>
            <ac:spMk id="44" creationId="{1AFE7014-D21E-9E6B-2A22-1D34B7E2AE91}"/>
          </ac:spMkLst>
        </pc:spChg>
        <pc:spChg chg="add mod">
          <ac:chgData name="Paul Muir" userId="8a19a15a-bce8-4392-b31e-7697aaa483a9" providerId="ADAL" clId="{EF88D097-EA9A-42AC-A08E-0EF148F8777F}" dt="2023-12-13T14:39:42.603" v="528" actId="1076"/>
          <ac:spMkLst>
            <pc:docMk/>
            <pc:sldMk cId="4043061794" sldId="2147482128"/>
            <ac:spMk id="48" creationId="{1BC7779C-D7AD-6787-CBA6-BDB5DB3D9A52}"/>
          </ac:spMkLst>
        </pc:spChg>
        <pc:spChg chg="add mod">
          <ac:chgData name="Paul Muir" userId="8a19a15a-bce8-4392-b31e-7697aaa483a9" providerId="ADAL" clId="{EF88D097-EA9A-42AC-A08E-0EF148F8777F}" dt="2023-12-13T14:45:58.516" v="1151" actId="1076"/>
          <ac:spMkLst>
            <pc:docMk/>
            <pc:sldMk cId="4043061794" sldId="2147482128"/>
            <ac:spMk id="49" creationId="{3FA91271-357A-B723-A722-9DC2C32011C6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50" creationId="{4772D901-0F64-1991-7C21-4818227BF24C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51" creationId="{A69004BC-D31C-3C43-5456-C3BC928ED69E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52" creationId="{D7D8D1DF-8943-DB0D-432E-0DE02AFED3E5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53" creationId="{CE463A1F-3279-8B87-8480-4F328C4EDF53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55" creationId="{06863B04-52B6-3051-FF28-0FCCE4220B70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59" creationId="{99DC3787-FAEC-D4A7-B2BE-E85545688DA3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61" creationId="{351C52BA-9459-219E-0C5C-990B6DE44224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62" creationId="{120ADA49-1584-2184-F2E2-2FE465E9184F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63" creationId="{C8C3C5C8-69BE-048D-1552-C59364BA7C1F}"/>
          </ac:spMkLst>
        </pc:spChg>
        <pc:spChg chg="add mod">
          <ac:chgData name="Paul Muir" userId="8a19a15a-bce8-4392-b31e-7697aaa483a9" providerId="ADAL" clId="{EF88D097-EA9A-42AC-A08E-0EF148F8777F}" dt="2023-12-13T14:46:37.420" v="1183" actId="20577"/>
          <ac:spMkLst>
            <pc:docMk/>
            <pc:sldMk cId="4043061794" sldId="2147482128"/>
            <ac:spMk id="64" creationId="{A0E83A33-8A52-2667-CD0C-6B740EFC6ECF}"/>
          </ac:spMkLst>
        </pc:spChg>
        <pc:spChg chg="add del mod">
          <ac:chgData name="Paul Muir" userId="8a19a15a-bce8-4392-b31e-7697aaa483a9" providerId="ADAL" clId="{EF88D097-EA9A-42AC-A08E-0EF148F8777F}" dt="2023-12-13T14:46:39.285" v="1185"/>
          <ac:spMkLst>
            <pc:docMk/>
            <pc:sldMk cId="4043061794" sldId="2147482128"/>
            <ac:spMk id="65" creationId="{0157F12C-59CD-891B-DBBE-1D822EAD23CB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69" creationId="{612326B4-6D41-09B5-57D2-FDA93879030C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70" creationId="{26AEC75E-B35F-712F-E113-58978EDBE91B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71" creationId="{39512D9F-7096-A417-CF12-DEC00C95CF0F}"/>
          </ac:spMkLst>
        </pc:spChg>
        <pc:spChg chg="add mod">
          <ac:chgData name="Paul Muir" userId="8a19a15a-bce8-4392-b31e-7697aaa483a9" providerId="ADAL" clId="{EF88D097-EA9A-42AC-A08E-0EF148F8777F}" dt="2023-12-13T14:47:59.226" v="1222" actId="13926"/>
          <ac:spMkLst>
            <pc:docMk/>
            <pc:sldMk cId="4043061794" sldId="2147482128"/>
            <ac:spMk id="72" creationId="{A460178A-AB14-29A3-AC6C-C5928A3B2B70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74" creationId="{0647236A-390A-49E3-C8E9-81415881BE6D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75" creationId="{0AE607BD-A9AE-75C1-7A66-63BD4E1417E2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76" creationId="{5C22D90C-7443-14D4-A489-2C44318A5D5D}"/>
          </ac:spMkLst>
        </pc:spChg>
        <pc:spChg chg="del">
          <ac:chgData name="Paul Muir" userId="8a19a15a-bce8-4392-b31e-7697aaa483a9" providerId="ADAL" clId="{EF88D097-EA9A-42AC-A08E-0EF148F8777F}" dt="2023-12-13T14:37:04.696" v="443" actId="478"/>
          <ac:spMkLst>
            <pc:docMk/>
            <pc:sldMk cId="4043061794" sldId="2147482128"/>
            <ac:spMk id="77" creationId="{05699614-DD9A-9B1A-9438-F1F15E75D07D}"/>
          </ac:spMkLst>
        </pc:spChg>
        <pc:grpChg chg="del">
          <ac:chgData name="Paul Muir" userId="8a19a15a-bce8-4392-b31e-7697aaa483a9" providerId="ADAL" clId="{EF88D097-EA9A-42AC-A08E-0EF148F8777F}" dt="2023-12-13T14:37:06.169" v="444" actId="478"/>
          <ac:grpSpMkLst>
            <pc:docMk/>
            <pc:sldMk cId="4043061794" sldId="2147482128"/>
            <ac:grpSpMk id="25" creationId="{D674F5C3-7A24-AFFF-E1C3-339D692041B6}"/>
          </ac:grpSpMkLst>
        </pc:grpChg>
        <pc:grpChg chg="del">
          <ac:chgData name="Paul Muir" userId="8a19a15a-bce8-4392-b31e-7697aaa483a9" providerId="ADAL" clId="{EF88D097-EA9A-42AC-A08E-0EF148F8777F}" dt="2023-12-13T14:37:06.169" v="444" actId="478"/>
          <ac:grpSpMkLst>
            <pc:docMk/>
            <pc:sldMk cId="4043061794" sldId="2147482128"/>
            <ac:grpSpMk id="26" creationId="{E28B6960-1AD8-EC3D-3EAC-821186A1BDA2}"/>
          </ac:grpSpMkLst>
        </pc:grpChg>
        <pc:grpChg chg="del">
          <ac:chgData name="Paul Muir" userId="8a19a15a-bce8-4392-b31e-7697aaa483a9" providerId="ADAL" clId="{EF88D097-EA9A-42AC-A08E-0EF148F8777F}" dt="2023-12-13T14:37:06.169" v="444" actId="478"/>
          <ac:grpSpMkLst>
            <pc:docMk/>
            <pc:sldMk cId="4043061794" sldId="2147482128"/>
            <ac:grpSpMk id="27" creationId="{374516E2-BD63-06B6-231C-B702C46A50B0}"/>
          </ac:grpSpMkLst>
        </pc:grpChg>
        <pc:grpChg chg="del">
          <ac:chgData name="Paul Muir" userId="8a19a15a-bce8-4392-b31e-7697aaa483a9" providerId="ADAL" clId="{EF88D097-EA9A-42AC-A08E-0EF148F8777F}" dt="2023-12-13T14:37:06.169" v="444" actId="478"/>
          <ac:grpSpMkLst>
            <pc:docMk/>
            <pc:sldMk cId="4043061794" sldId="2147482128"/>
            <ac:grpSpMk id="28" creationId="{68F6566A-0F0A-1E6A-2E08-89F6903DAD79}"/>
          </ac:grpSpMkLst>
        </pc:grpChg>
        <pc:grpChg chg="del">
          <ac:chgData name="Paul Muir" userId="8a19a15a-bce8-4392-b31e-7697aaa483a9" providerId="ADAL" clId="{EF88D097-EA9A-42AC-A08E-0EF148F8777F}" dt="2023-12-13T14:37:04.696" v="443" actId="478"/>
          <ac:grpSpMkLst>
            <pc:docMk/>
            <pc:sldMk cId="4043061794" sldId="2147482128"/>
            <ac:grpSpMk id="81" creationId="{6FFD9EE1-3E81-3921-AFBF-6234532748B2}"/>
          </ac:grpSpMkLst>
        </pc:grpChg>
        <pc:graphicFrameChg chg="add mod modGraphic">
          <ac:chgData name="Paul Muir" userId="8a19a15a-bce8-4392-b31e-7697aaa483a9" providerId="ADAL" clId="{EF88D097-EA9A-42AC-A08E-0EF148F8777F}" dt="2023-12-13T14:45:55.871" v="1150" actId="1076"/>
          <ac:graphicFrameMkLst>
            <pc:docMk/>
            <pc:sldMk cId="4043061794" sldId="2147482128"/>
            <ac:graphicFrameMk id="60" creationId="{670E8BE0-0BDC-AA24-3503-654B4CA17930}"/>
          </ac:graphicFrameMkLst>
        </pc:graphicFrameChg>
        <pc:picChg chg="add mod">
          <ac:chgData name="Paul Muir" userId="8a19a15a-bce8-4392-b31e-7697aaa483a9" providerId="ADAL" clId="{EF88D097-EA9A-42AC-A08E-0EF148F8777F}" dt="2023-12-13T14:39:02.303" v="522" actId="1076"/>
          <ac:picMkLst>
            <pc:docMk/>
            <pc:sldMk cId="4043061794" sldId="2147482128"/>
            <ac:picMk id="42" creationId="{4E16C54B-BD00-7613-20D7-969575CC60AC}"/>
          </ac:picMkLst>
        </pc:picChg>
        <pc:picChg chg="add mod">
          <ac:chgData name="Paul Muir" userId="8a19a15a-bce8-4392-b31e-7697aaa483a9" providerId="ADAL" clId="{EF88D097-EA9A-42AC-A08E-0EF148F8777F}" dt="2023-12-13T14:39:32.068" v="526" actId="1076"/>
          <ac:picMkLst>
            <pc:docMk/>
            <pc:sldMk cId="4043061794" sldId="2147482128"/>
            <ac:picMk id="47" creationId="{3BC5C363-312E-70FF-3519-80CCDA4C5893}"/>
          </ac:picMkLst>
        </pc:picChg>
        <pc:picChg chg="add del mod">
          <ac:chgData name="Paul Muir" userId="8a19a15a-bce8-4392-b31e-7697aaa483a9" providerId="ADAL" clId="{EF88D097-EA9A-42AC-A08E-0EF148F8777F}" dt="2023-12-14T08:14:28.439" v="1897" actId="21"/>
          <ac:picMkLst>
            <pc:docMk/>
            <pc:sldMk cId="4043061794" sldId="2147482128"/>
            <ac:picMk id="82" creationId="{28F27447-C70C-4EF7-0B17-A7A0CAE8BA1C}"/>
          </ac:picMkLst>
        </pc:picChg>
        <pc:cxnChg chg="del">
          <ac:chgData name="Paul Muir" userId="8a19a15a-bce8-4392-b31e-7697aaa483a9" providerId="ADAL" clId="{EF88D097-EA9A-42AC-A08E-0EF148F8777F}" dt="2023-12-13T14:37:04.696" v="443" actId="478"/>
          <ac:cxnSpMkLst>
            <pc:docMk/>
            <pc:sldMk cId="4043061794" sldId="2147482128"/>
            <ac:cxnSpMk id="34" creationId="{65AD5195-790D-6024-81AD-F8879761E33C}"/>
          </ac:cxnSpMkLst>
        </pc:cxnChg>
        <pc:cxnChg chg="del">
          <ac:chgData name="Paul Muir" userId="8a19a15a-bce8-4392-b31e-7697aaa483a9" providerId="ADAL" clId="{EF88D097-EA9A-42AC-A08E-0EF148F8777F}" dt="2023-12-13T14:37:04.696" v="443" actId="478"/>
          <ac:cxnSpMkLst>
            <pc:docMk/>
            <pc:sldMk cId="4043061794" sldId="2147482128"/>
            <ac:cxnSpMk id="38" creationId="{68D49D6E-1E10-2093-9F19-09C52D7306D9}"/>
          </ac:cxnSpMkLst>
        </pc:cxnChg>
        <pc:cxnChg chg="del">
          <ac:chgData name="Paul Muir" userId="8a19a15a-bce8-4392-b31e-7697aaa483a9" providerId="ADAL" clId="{EF88D097-EA9A-42AC-A08E-0EF148F8777F}" dt="2023-12-13T14:37:04.696" v="443" actId="478"/>
          <ac:cxnSpMkLst>
            <pc:docMk/>
            <pc:sldMk cId="4043061794" sldId="2147482128"/>
            <ac:cxnSpMk id="41" creationId="{846677EC-73FB-287C-148E-61FD6ED1D723}"/>
          </ac:cxnSpMkLst>
        </pc:cxnChg>
        <pc:cxnChg chg="del">
          <ac:chgData name="Paul Muir" userId="8a19a15a-bce8-4392-b31e-7697aaa483a9" providerId="ADAL" clId="{EF88D097-EA9A-42AC-A08E-0EF148F8777F}" dt="2023-12-13T14:37:04.696" v="443" actId="478"/>
          <ac:cxnSpMkLst>
            <pc:docMk/>
            <pc:sldMk cId="4043061794" sldId="2147482128"/>
            <ac:cxnSpMk id="43" creationId="{5E7D3E60-561F-D562-3CE0-2DD4B7DCF480}"/>
          </ac:cxnSpMkLst>
        </pc:cxnChg>
        <pc:cxnChg chg="del">
          <ac:chgData name="Paul Muir" userId="8a19a15a-bce8-4392-b31e-7697aaa483a9" providerId="ADAL" clId="{EF88D097-EA9A-42AC-A08E-0EF148F8777F}" dt="2023-12-13T14:37:04.696" v="443" actId="478"/>
          <ac:cxnSpMkLst>
            <pc:docMk/>
            <pc:sldMk cId="4043061794" sldId="2147482128"/>
            <ac:cxnSpMk id="45" creationId="{264D39EB-FDDB-8EBB-05BA-BFCF49AFFCE5}"/>
          </ac:cxnSpMkLst>
        </pc:cxnChg>
        <pc:cxnChg chg="del">
          <ac:chgData name="Paul Muir" userId="8a19a15a-bce8-4392-b31e-7697aaa483a9" providerId="ADAL" clId="{EF88D097-EA9A-42AC-A08E-0EF148F8777F}" dt="2023-12-13T14:37:04.696" v="443" actId="478"/>
          <ac:cxnSpMkLst>
            <pc:docMk/>
            <pc:sldMk cId="4043061794" sldId="2147482128"/>
            <ac:cxnSpMk id="54" creationId="{86D2130A-B8E3-2C7A-43F0-B9DE73DF7190}"/>
          </ac:cxnSpMkLst>
        </pc:cxnChg>
        <pc:cxnChg chg="del">
          <ac:chgData name="Paul Muir" userId="8a19a15a-bce8-4392-b31e-7697aaa483a9" providerId="ADAL" clId="{EF88D097-EA9A-42AC-A08E-0EF148F8777F}" dt="2023-12-13T14:37:04.696" v="443" actId="478"/>
          <ac:cxnSpMkLst>
            <pc:docMk/>
            <pc:sldMk cId="4043061794" sldId="2147482128"/>
            <ac:cxnSpMk id="56" creationId="{EDA717CD-4A4A-138D-D4B3-CBDDFD76CDF2}"/>
          </ac:cxnSpMkLst>
        </pc:cxnChg>
        <pc:cxnChg chg="del">
          <ac:chgData name="Paul Muir" userId="8a19a15a-bce8-4392-b31e-7697aaa483a9" providerId="ADAL" clId="{EF88D097-EA9A-42AC-A08E-0EF148F8777F}" dt="2023-12-13T14:37:04.696" v="443" actId="478"/>
          <ac:cxnSpMkLst>
            <pc:docMk/>
            <pc:sldMk cId="4043061794" sldId="2147482128"/>
            <ac:cxnSpMk id="57" creationId="{47DBD851-31CC-2220-12C9-CAA75C746470}"/>
          </ac:cxnSpMkLst>
        </pc:cxnChg>
        <pc:cxnChg chg="del">
          <ac:chgData name="Paul Muir" userId="8a19a15a-bce8-4392-b31e-7697aaa483a9" providerId="ADAL" clId="{EF88D097-EA9A-42AC-A08E-0EF148F8777F}" dt="2023-12-13T14:37:04.696" v="443" actId="478"/>
          <ac:cxnSpMkLst>
            <pc:docMk/>
            <pc:sldMk cId="4043061794" sldId="2147482128"/>
            <ac:cxnSpMk id="58" creationId="{A3CECE70-F7C6-D54F-58E5-E1A651559A3E}"/>
          </ac:cxnSpMkLst>
        </pc:cxnChg>
        <pc:cxnChg chg="del">
          <ac:chgData name="Paul Muir" userId="8a19a15a-bce8-4392-b31e-7697aaa483a9" providerId="ADAL" clId="{EF88D097-EA9A-42AC-A08E-0EF148F8777F}" dt="2023-12-13T14:37:04.696" v="443" actId="478"/>
          <ac:cxnSpMkLst>
            <pc:docMk/>
            <pc:sldMk cId="4043061794" sldId="2147482128"/>
            <ac:cxnSpMk id="66" creationId="{7409CA00-172B-F204-D672-0A5B236A8105}"/>
          </ac:cxnSpMkLst>
        </pc:cxnChg>
        <pc:cxnChg chg="del">
          <ac:chgData name="Paul Muir" userId="8a19a15a-bce8-4392-b31e-7697aaa483a9" providerId="ADAL" clId="{EF88D097-EA9A-42AC-A08E-0EF148F8777F}" dt="2023-12-13T14:37:04.696" v="443" actId="478"/>
          <ac:cxnSpMkLst>
            <pc:docMk/>
            <pc:sldMk cId="4043061794" sldId="2147482128"/>
            <ac:cxnSpMk id="67" creationId="{741D4C6A-D840-1406-7FDB-1D79DBCB24EF}"/>
          </ac:cxnSpMkLst>
        </pc:cxnChg>
        <pc:cxnChg chg="del">
          <ac:chgData name="Paul Muir" userId="8a19a15a-bce8-4392-b31e-7697aaa483a9" providerId="ADAL" clId="{EF88D097-EA9A-42AC-A08E-0EF148F8777F}" dt="2023-12-13T14:37:04.696" v="443" actId="478"/>
          <ac:cxnSpMkLst>
            <pc:docMk/>
            <pc:sldMk cId="4043061794" sldId="2147482128"/>
            <ac:cxnSpMk id="68" creationId="{8AF3842E-3C78-60EE-144E-8F39C896F06B}"/>
          </ac:cxnSpMkLst>
        </pc:cxnChg>
      </pc:sldChg>
      <pc:sldChg chg="addSp delSp modSp add mod">
        <pc:chgData name="Paul Muir" userId="8a19a15a-bce8-4392-b31e-7697aaa483a9" providerId="ADAL" clId="{EF88D097-EA9A-42AC-A08E-0EF148F8777F}" dt="2023-12-13T15:37:24.199" v="1874" actId="1035"/>
        <pc:sldMkLst>
          <pc:docMk/>
          <pc:sldMk cId="2846751536" sldId="2147482129"/>
        </pc:sldMkLst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2" creationId="{C87A4CB3-2EE2-B8AC-49F9-AE8EB5D0FF94}"/>
          </ac:spMkLst>
        </pc:spChg>
        <pc:spChg chg="mod">
          <ac:chgData name="Paul Muir" userId="8a19a15a-bce8-4392-b31e-7697aaa483a9" providerId="ADAL" clId="{EF88D097-EA9A-42AC-A08E-0EF148F8777F}" dt="2023-12-13T14:50:53.344" v="1285" actId="13926"/>
          <ac:spMkLst>
            <pc:docMk/>
            <pc:sldMk cId="2846751536" sldId="2147482129"/>
            <ac:spMk id="6" creationId="{FFF14769-92B4-64B1-6022-A14CC8F212C0}"/>
          </ac:spMkLst>
        </pc:spChg>
        <pc:spChg chg="add mod">
          <ac:chgData name="Paul Muir" userId="8a19a15a-bce8-4392-b31e-7697aaa483a9" providerId="ADAL" clId="{EF88D097-EA9A-42AC-A08E-0EF148F8777F}" dt="2023-12-13T15:23:39.304" v="1534" actId="13926"/>
          <ac:spMkLst>
            <pc:docMk/>
            <pc:sldMk cId="2846751536" sldId="2147482129"/>
            <ac:spMk id="13" creationId="{BB8EAF2A-32DD-C6D0-4EA7-1C43256C61EF}"/>
          </ac:spMkLst>
        </pc:spChg>
        <pc:spChg chg="add mod">
          <ac:chgData name="Paul Muir" userId="8a19a15a-bce8-4392-b31e-7697aaa483a9" providerId="ADAL" clId="{EF88D097-EA9A-42AC-A08E-0EF148F8777F}" dt="2023-12-13T15:16:51.786" v="1341" actId="1076"/>
          <ac:spMkLst>
            <pc:docMk/>
            <pc:sldMk cId="2846751536" sldId="2147482129"/>
            <ac:spMk id="14" creationId="{3B1B5B81-15FE-5BB0-AD3E-1BD5433E2F25}"/>
          </ac:spMkLst>
        </pc:spChg>
        <pc:spChg chg="add mod">
          <ac:chgData name="Paul Muir" userId="8a19a15a-bce8-4392-b31e-7697aaa483a9" providerId="ADAL" clId="{EF88D097-EA9A-42AC-A08E-0EF148F8777F}" dt="2023-12-13T15:17:10.148" v="1346" actId="207"/>
          <ac:spMkLst>
            <pc:docMk/>
            <pc:sldMk cId="2846751536" sldId="2147482129"/>
            <ac:spMk id="15" creationId="{B6044DD2-CC96-7FE9-4016-71F166F5419C}"/>
          </ac:spMkLst>
        </pc:spChg>
        <pc:spChg chg="add mod">
          <ac:chgData name="Paul Muir" userId="8a19a15a-bce8-4392-b31e-7697aaa483a9" providerId="ADAL" clId="{EF88D097-EA9A-42AC-A08E-0EF148F8777F}" dt="2023-12-13T15:17:13.177" v="1347" actId="207"/>
          <ac:spMkLst>
            <pc:docMk/>
            <pc:sldMk cId="2846751536" sldId="2147482129"/>
            <ac:spMk id="16" creationId="{AA63B36E-8899-D74E-50D7-2F1F81944B94}"/>
          </ac:spMkLst>
        </pc:spChg>
        <pc:spChg chg="add mod">
          <ac:chgData name="Paul Muir" userId="8a19a15a-bce8-4392-b31e-7697aaa483a9" providerId="ADAL" clId="{EF88D097-EA9A-42AC-A08E-0EF148F8777F}" dt="2023-12-13T15:17:38.237" v="1368" actId="207"/>
          <ac:spMkLst>
            <pc:docMk/>
            <pc:sldMk cId="2846751536" sldId="2147482129"/>
            <ac:spMk id="17" creationId="{24E1A57A-B91F-BAFC-6D5C-A18B7EECE1C1}"/>
          </ac:spMkLst>
        </pc:spChg>
        <pc:spChg chg="add mod">
          <ac:chgData name="Paul Muir" userId="8a19a15a-bce8-4392-b31e-7697aaa483a9" providerId="ADAL" clId="{EF88D097-EA9A-42AC-A08E-0EF148F8777F}" dt="2023-12-13T15:17:52.833" v="1377" actId="20577"/>
          <ac:spMkLst>
            <pc:docMk/>
            <pc:sldMk cId="2846751536" sldId="2147482129"/>
            <ac:spMk id="18" creationId="{0D31303B-356B-4180-862C-CC21A62EC422}"/>
          </ac:spMkLst>
        </pc:spChg>
        <pc:spChg chg="add mod">
          <ac:chgData name="Paul Muir" userId="8a19a15a-bce8-4392-b31e-7697aaa483a9" providerId="ADAL" clId="{EF88D097-EA9A-42AC-A08E-0EF148F8777F}" dt="2023-12-13T15:18:05.770" v="1394" actId="20577"/>
          <ac:spMkLst>
            <pc:docMk/>
            <pc:sldMk cId="2846751536" sldId="2147482129"/>
            <ac:spMk id="19" creationId="{4F6DFF16-5E7F-5088-FB07-8EB4EC603424}"/>
          </ac:spMkLst>
        </pc:spChg>
        <pc:spChg chg="add mod">
          <ac:chgData name="Paul Muir" userId="8a19a15a-bce8-4392-b31e-7697aaa483a9" providerId="ADAL" clId="{EF88D097-EA9A-42AC-A08E-0EF148F8777F}" dt="2023-12-13T15:18:46.825" v="1417" actId="255"/>
          <ac:spMkLst>
            <pc:docMk/>
            <pc:sldMk cId="2846751536" sldId="2147482129"/>
            <ac:spMk id="20" creationId="{40B439F2-3D79-3AF9-4F84-5557A095F7C0}"/>
          </ac:spMkLst>
        </pc:spChg>
        <pc:spChg chg="add mod">
          <ac:chgData name="Paul Muir" userId="8a19a15a-bce8-4392-b31e-7697aaa483a9" providerId="ADAL" clId="{EF88D097-EA9A-42AC-A08E-0EF148F8777F}" dt="2023-12-13T15:20:02.801" v="1465" actId="14100"/>
          <ac:spMkLst>
            <pc:docMk/>
            <pc:sldMk cId="2846751536" sldId="2147482129"/>
            <ac:spMk id="21" creationId="{DCC8BF3B-D64D-5C8B-F6A1-6D3DEDC82FF2}"/>
          </ac:spMkLst>
        </pc:spChg>
        <pc:spChg chg="add mod">
          <ac:chgData name="Paul Muir" userId="8a19a15a-bce8-4392-b31e-7697aaa483a9" providerId="ADAL" clId="{EF88D097-EA9A-42AC-A08E-0EF148F8777F}" dt="2023-12-13T15:19:59.922" v="1464" actId="14100"/>
          <ac:spMkLst>
            <pc:docMk/>
            <pc:sldMk cId="2846751536" sldId="2147482129"/>
            <ac:spMk id="23" creationId="{81BE4D83-92D4-8257-8FF5-4218A4A159CD}"/>
          </ac:spMkLst>
        </pc:spChg>
        <pc:spChg chg="add mod">
          <ac:chgData name="Paul Muir" userId="8a19a15a-bce8-4392-b31e-7697aaa483a9" providerId="ADAL" clId="{EF88D097-EA9A-42AC-A08E-0EF148F8777F}" dt="2023-12-13T15:20:39.120" v="1486" actId="20577"/>
          <ac:spMkLst>
            <pc:docMk/>
            <pc:sldMk cId="2846751536" sldId="2147482129"/>
            <ac:spMk id="24" creationId="{270DA880-8D97-B860-934B-8059CFFAAB56}"/>
          </ac:spMkLst>
        </pc:spChg>
        <pc:spChg chg="add mod">
          <ac:chgData name="Paul Muir" userId="8a19a15a-bce8-4392-b31e-7697aaa483a9" providerId="ADAL" clId="{EF88D097-EA9A-42AC-A08E-0EF148F8777F}" dt="2023-12-13T15:20:53.805" v="1500" actId="1035"/>
          <ac:spMkLst>
            <pc:docMk/>
            <pc:sldMk cId="2846751536" sldId="2147482129"/>
            <ac:spMk id="25" creationId="{FA572CF4-90B1-7E44-8092-0E4A848D1FAB}"/>
          </ac:spMkLst>
        </pc:spChg>
        <pc:spChg chg="add mod">
          <ac:chgData name="Paul Muir" userId="8a19a15a-bce8-4392-b31e-7697aaa483a9" providerId="ADAL" clId="{EF88D097-EA9A-42AC-A08E-0EF148F8777F}" dt="2023-12-13T15:21:20.254" v="1509" actId="14100"/>
          <ac:spMkLst>
            <pc:docMk/>
            <pc:sldMk cId="2846751536" sldId="2147482129"/>
            <ac:spMk id="26" creationId="{51ADB9E0-84AD-CD32-B99E-00C88112B3B7}"/>
          </ac:spMkLst>
        </pc:spChg>
        <pc:spChg chg="add mod">
          <ac:chgData name="Paul Muir" userId="8a19a15a-bce8-4392-b31e-7697aaa483a9" providerId="ADAL" clId="{EF88D097-EA9A-42AC-A08E-0EF148F8777F}" dt="2023-12-13T15:21:37.058" v="1515" actId="20577"/>
          <ac:spMkLst>
            <pc:docMk/>
            <pc:sldMk cId="2846751536" sldId="2147482129"/>
            <ac:spMk id="27" creationId="{BBAF0757-BD5A-483A-1491-AEDE7E010E34}"/>
          </ac:spMkLst>
        </pc:spChg>
        <pc:spChg chg="add mod">
          <ac:chgData name="Paul Muir" userId="8a19a15a-bce8-4392-b31e-7697aaa483a9" providerId="ADAL" clId="{EF88D097-EA9A-42AC-A08E-0EF148F8777F}" dt="2023-12-13T15:21:49.836" v="1533" actId="14100"/>
          <ac:spMkLst>
            <pc:docMk/>
            <pc:sldMk cId="2846751536" sldId="2147482129"/>
            <ac:spMk id="29" creationId="{6C83C9E9-0189-42D6-578C-63BBADCDC444}"/>
          </ac:spMkLst>
        </pc:spChg>
        <pc:spChg chg="add mod">
          <ac:chgData name="Paul Muir" userId="8a19a15a-bce8-4392-b31e-7697aaa483a9" providerId="ADAL" clId="{EF88D097-EA9A-42AC-A08E-0EF148F8777F}" dt="2023-12-13T15:24:11.186" v="1560" actId="14100"/>
          <ac:spMkLst>
            <pc:docMk/>
            <pc:sldMk cId="2846751536" sldId="2147482129"/>
            <ac:spMk id="30" creationId="{E89B7008-D5D9-0EBC-05A4-DC58122428FE}"/>
          </ac:spMkLst>
        </pc:spChg>
        <pc:spChg chg="add mod">
          <ac:chgData name="Paul Muir" userId="8a19a15a-bce8-4392-b31e-7697aaa483a9" providerId="ADAL" clId="{EF88D097-EA9A-42AC-A08E-0EF148F8777F}" dt="2023-12-13T15:28:58.158" v="1566" actId="14100"/>
          <ac:spMkLst>
            <pc:docMk/>
            <pc:sldMk cId="2846751536" sldId="2147482129"/>
            <ac:spMk id="31" creationId="{DC55ECBE-4070-4130-EB1B-B476DCFBAEBA}"/>
          </ac:spMkLst>
        </pc:spChg>
        <pc:spChg chg="add mod">
          <ac:chgData name="Paul Muir" userId="8a19a15a-bce8-4392-b31e-7697aaa483a9" providerId="ADAL" clId="{EF88D097-EA9A-42AC-A08E-0EF148F8777F}" dt="2023-12-13T15:29:22.063" v="1583" actId="1076"/>
          <ac:spMkLst>
            <pc:docMk/>
            <pc:sldMk cId="2846751536" sldId="2147482129"/>
            <ac:spMk id="32" creationId="{56B7EC74-7FE9-DE86-3205-F1FC8777057A}"/>
          </ac:spMkLst>
        </pc:spChg>
        <pc:spChg chg="add mod">
          <ac:chgData name="Paul Muir" userId="8a19a15a-bce8-4392-b31e-7697aaa483a9" providerId="ADAL" clId="{EF88D097-EA9A-42AC-A08E-0EF148F8777F}" dt="2023-12-13T15:29:38.731" v="1593" actId="14100"/>
          <ac:spMkLst>
            <pc:docMk/>
            <pc:sldMk cId="2846751536" sldId="2147482129"/>
            <ac:spMk id="33" creationId="{F34C5F41-6B72-7A38-8148-F11564622BFF}"/>
          </ac:spMkLst>
        </pc:spChg>
        <pc:spChg chg="add mod">
          <ac:chgData name="Paul Muir" userId="8a19a15a-bce8-4392-b31e-7697aaa483a9" providerId="ADAL" clId="{EF88D097-EA9A-42AC-A08E-0EF148F8777F}" dt="2023-12-13T15:30:01.034" v="1620" actId="313"/>
          <ac:spMkLst>
            <pc:docMk/>
            <pc:sldMk cId="2846751536" sldId="2147482129"/>
            <ac:spMk id="35" creationId="{4FB399B4-D6FD-0A55-3C6E-C83391D48D50}"/>
          </ac:spMkLst>
        </pc:spChg>
        <pc:spChg chg="add mod">
          <ac:chgData name="Paul Muir" userId="8a19a15a-bce8-4392-b31e-7697aaa483a9" providerId="ADAL" clId="{EF88D097-EA9A-42AC-A08E-0EF148F8777F}" dt="2023-12-13T15:30:33.998" v="1638" actId="1038"/>
          <ac:spMkLst>
            <pc:docMk/>
            <pc:sldMk cId="2846751536" sldId="2147482129"/>
            <ac:spMk id="36" creationId="{2884C0D5-EEAE-D3AA-3B98-A64DCE12181F}"/>
          </ac:spMkLst>
        </pc:spChg>
        <pc:spChg chg="add mod">
          <ac:chgData name="Paul Muir" userId="8a19a15a-bce8-4392-b31e-7697aaa483a9" providerId="ADAL" clId="{EF88D097-EA9A-42AC-A08E-0EF148F8777F}" dt="2023-12-13T15:30:37.388" v="1641" actId="20577"/>
          <ac:spMkLst>
            <pc:docMk/>
            <pc:sldMk cId="2846751536" sldId="2147482129"/>
            <ac:spMk id="37" creationId="{1EF85271-20D5-2B01-FE17-5DFF41486531}"/>
          </ac:spMkLst>
        </pc:spChg>
        <pc:spChg chg="add mod">
          <ac:chgData name="Paul Muir" userId="8a19a15a-bce8-4392-b31e-7697aaa483a9" providerId="ADAL" clId="{EF88D097-EA9A-42AC-A08E-0EF148F8777F}" dt="2023-12-13T15:31:10.441" v="1648" actId="1076"/>
          <ac:spMkLst>
            <pc:docMk/>
            <pc:sldMk cId="2846751536" sldId="2147482129"/>
            <ac:spMk id="38" creationId="{92B2AD95-A882-C6F8-8B12-A9352F98AA24}"/>
          </ac:spMkLst>
        </pc:spChg>
        <pc:spChg chg="add mod">
          <ac:chgData name="Paul Muir" userId="8a19a15a-bce8-4392-b31e-7697aaa483a9" providerId="ADAL" clId="{EF88D097-EA9A-42AC-A08E-0EF148F8777F}" dt="2023-12-13T15:31:26.349" v="1656" actId="20577"/>
          <ac:spMkLst>
            <pc:docMk/>
            <pc:sldMk cId="2846751536" sldId="2147482129"/>
            <ac:spMk id="39" creationId="{63DA8334-9CB2-2476-2555-7C397E6F154F}"/>
          </ac:spMkLst>
        </pc:spChg>
        <pc:spChg chg="add mod">
          <ac:chgData name="Paul Muir" userId="8a19a15a-bce8-4392-b31e-7697aaa483a9" providerId="ADAL" clId="{EF88D097-EA9A-42AC-A08E-0EF148F8777F}" dt="2023-12-13T15:31:45.006" v="1661" actId="20577"/>
          <ac:spMkLst>
            <pc:docMk/>
            <pc:sldMk cId="2846751536" sldId="2147482129"/>
            <ac:spMk id="41" creationId="{7B7D1D58-C97B-D97B-A71E-0E21F681D2AC}"/>
          </ac:spMkLst>
        </pc:spChg>
        <pc:spChg chg="add mod">
          <ac:chgData name="Paul Muir" userId="8a19a15a-bce8-4392-b31e-7697aaa483a9" providerId="ADAL" clId="{EF88D097-EA9A-42AC-A08E-0EF148F8777F}" dt="2023-12-13T15:31:48.316" v="1663" actId="20577"/>
          <ac:spMkLst>
            <pc:docMk/>
            <pc:sldMk cId="2846751536" sldId="2147482129"/>
            <ac:spMk id="42" creationId="{2F950540-DF99-2108-4354-37718854FD03}"/>
          </ac:spMkLst>
        </pc:spChg>
        <pc:spChg chg="add mod">
          <ac:chgData name="Paul Muir" userId="8a19a15a-bce8-4392-b31e-7697aaa483a9" providerId="ADAL" clId="{EF88D097-EA9A-42AC-A08E-0EF148F8777F}" dt="2023-12-13T15:32:00.655" v="1671" actId="20577"/>
          <ac:spMkLst>
            <pc:docMk/>
            <pc:sldMk cId="2846751536" sldId="2147482129"/>
            <ac:spMk id="43" creationId="{45F12FDD-485F-372E-8675-30880D09D9B9}"/>
          </ac:spMkLst>
        </pc:spChg>
        <pc:spChg chg="add mod">
          <ac:chgData name="Paul Muir" userId="8a19a15a-bce8-4392-b31e-7697aaa483a9" providerId="ADAL" clId="{EF88D097-EA9A-42AC-A08E-0EF148F8777F}" dt="2023-12-13T15:32:25.554" v="1682" actId="20577"/>
          <ac:spMkLst>
            <pc:docMk/>
            <pc:sldMk cId="2846751536" sldId="2147482129"/>
            <ac:spMk id="44" creationId="{82708EE8-1EAD-399A-D827-269A0D7E8C1C}"/>
          </ac:spMkLst>
        </pc:spChg>
        <pc:spChg chg="add mod">
          <ac:chgData name="Paul Muir" userId="8a19a15a-bce8-4392-b31e-7697aaa483a9" providerId="ADAL" clId="{EF88D097-EA9A-42AC-A08E-0EF148F8777F}" dt="2023-12-13T15:32:39.862" v="1686" actId="207"/>
          <ac:spMkLst>
            <pc:docMk/>
            <pc:sldMk cId="2846751536" sldId="2147482129"/>
            <ac:spMk id="45" creationId="{21988DDD-9384-C32C-2366-10C2B1BAC460}"/>
          </ac:spMkLst>
        </pc:spChg>
        <pc:spChg chg="add mod">
          <ac:chgData name="Paul Muir" userId="8a19a15a-bce8-4392-b31e-7697aaa483a9" providerId="ADAL" clId="{EF88D097-EA9A-42AC-A08E-0EF148F8777F}" dt="2023-12-13T15:32:56.373" v="1689" actId="20577"/>
          <ac:spMkLst>
            <pc:docMk/>
            <pc:sldMk cId="2846751536" sldId="2147482129"/>
            <ac:spMk id="46" creationId="{69C411EE-028E-38FA-B583-44A94677B622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50" creationId="{CF76503B-8662-3D29-A938-BB80A5BA42DD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51" creationId="{B2D4624F-089D-D5EC-03F0-7AC369BA333D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52" creationId="{7182C54F-0A0E-EB56-828F-7F4C27D35764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53" creationId="{0BAFC0A2-F3A5-FA5B-F767-727CDF579D54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54" creationId="{64AC7982-E90A-6A98-2DDB-6979B299C7FE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55" creationId="{5CCC4662-6CAF-F6CC-47F6-115184BACE3E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56" creationId="{A73734F9-D42B-6FFB-61DB-1C6C46EDFE45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57" creationId="{34D4AAD5-1E7C-BA04-EC46-15455D7B6DAB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58" creationId="{BABB2DAC-8164-D7A1-E136-CB43B7F40DBE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59" creationId="{2C2AC5CA-6C29-92CA-2F37-3AD4EEC8BCC5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60" creationId="{7EC4D633-60DE-711D-0F21-C1AC05CB3279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61" creationId="{A86E402C-7DCE-7754-E0F5-E65BC95B6A21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62" creationId="{85F179B2-23DB-F307-CD3A-0592ACBB801E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63" creationId="{4CB76BB0-33A8-0FD7-AF64-272A94DB17F4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64" creationId="{068CAA96-672D-9463-B997-4D59F2E94346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65" creationId="{CF6FE0F0-3A51-8550-F68E-13EE7646851E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66" creationId="{6277C1C8-F1B0-476A-782C-3C78FA864396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67" creationId="{414BE7F1-E878-3264-9EB3-134F1CE98862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68" creationId="{3D02DB1A-8736-13F6-2138-16AF988A36F1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69" creationId="{060EE5BD-E5AA-B849-99BD-59D5E67791E8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70" creationId="{35277C3B-12AE-DAF6-98E1-3F6E8DD14DC9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71" creationId="{491611C6-9A89-7BD5-BAA7-09D1D069B0D4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72" creationId="{EDAF9963-BDA6-FA29-21F9-2986C8CBDF8B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73" creationId="{079CDB1C-6BE6-C490-5F73-C2AF8D0C852B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74" creationId="{27D3552F-7974-249D-CDFD-A7C1A153010B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75" creationId="{21676CCD-8519-0AF3-9F14-62AEFC091B91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76" creationId="{458F7F0A-9339-206B-1179-2F03D3349234}"/>
          </ac:spMkLst>
        </pc:spChg>
        <pc:spChg chg="del">
          <ac:chgData name="Paul Muir" userId="8a19a15a-bce8-4392-b31e-7697aaa483a9" providerId="ADAL" clId="{EF88D097-EA9A-42AC-A08E-0EF148F8777F}" dt="2023-12-13T14:51:14.757" v="1286" actId="478"/>
          <ac:spMkLst>
            <pc:docMk/>
            <pc:sldMk cId="2846751536" sldId="2147482129"/>
            <ac:spMk id="77" creationId="{86CFC0A0-C750-F1ED-BD17-AB34DA4E0C15}"/>
          </ac:spMkLst>
        </pc:spChg>
        <pc:spChg chg="add mod">
          <ac:chgData name="Paul Muir" userId="8a19a15a-bce8-4392-b31e-7697aaa483a9" providerId="ADAL" clId="{EF88D097-EA9A-42AC-A08E-0EF148F8777F}" dt="2023-12-13T15:33:09.148" v="1696" actId="20577"/>
          <ac:spMkLst>
            <pc:docMk/>
            <pc:sldMk cId="2846751536" sldId="2147482129"/>
            <ac:spMk id="78" creationId="{E8865683-C6EA-C08C-2669-10F82A5FA9FC}"/>
          </ac:spMkLst>
        </pc:spChg>
        <pc:spChg chg="add mod">
          <ac:chgData name="Paul Muir" userId="8a19a15a-bce8-4392-b31e-7697aaa483a9" providerId="ADAL" clId="{EF88D097-EA9A-42AC-A08E-0EF148F8777F}" dt="2023-12-13T15:33:29.075" v="1702" actId="207"/>
          <ac:spMkLst>
            <pc:docMk/>
            <pc:sldMk cId="2846751536" sldId="2147482129"/>
            <ac:spMk id="79" creationId="{9C223BB0-B0EB-B8F1-7450-8C3578213620}"/>
          </ac:spMkLst>
        </pc:spChg>
        <pc:spChg chg="add mod">
          <ac:chgData name="Paul Muir" userId="8a19a15a-bce8-4392-b31e-7697aaa483a9" providerId="ADAL" clId="{EF88D097-EA9A-42AC-A08E-0EF148F8777F}" dt="2023-12-13T15:35:13.979" v="1748" actId="1037"/>
          <ac:spMkLst>
            <pc:docMk/>
            <pc:sldMk cId="2846751536" sldId="2147482129"/>
            <ac:spMk id="80" creationId="{DC7FD7D6-971A-F374-C8BB-D291664F2BE6}"/>
          </ac:spMkLst>
        </pc:spChg>
        <pc:spChg chg="add mod">
          <ac:chgData name="Paul Muir" userId="8a19a15a-bce8-4392-b31e-7697aaa483a9" providerId="ADAL" clId="{EF88D097-EA9A-42AC-A08E-0EF148F8777F}" dt="2023-12-13T15:35:13.979" v="1748" actId="1037"/>
          <ac:spMkLst>
            <pc:docMk/>
            <pc:sldMk cId="2846751536" sldId="2147482129"/>
            <ac:spMk id="81" creationId="{24833A49-D6F3-C2D0-8087-E5B3380F23A6}"/>
          </ac:spMkLst>
        </pc:spChg>
        <pc:spChg chg="add mod">
          <ac:chgData name="Paul Muir" userId="8a19a15a-bce8-4392-b31e-7697aaa483a9" providerId="ADAL" clId="{EF88D097-EA9A-42AC-A08E-0EF148F8777F}" dt="2023-12-13T15:35:13.979" v="1748" actId="1037"/>
          <ac:spMkLst>
            <pc:docMk/>
            <pc:sldMk cId="2846751536" sldId="2147482129"/>
            <ac:spMk id="82" creationId="{6BCD048D-D26C-7E5F-CF4B-DEBC76BD74DD}"/>
          </ac:spMkLst>
        </pc:spChg>
        <pc:spChg chg="add mod">
          <ac:chgData name="Paul Muir" userId="8a19a15a-bce8-4392-b31e-7697aaa483a9" providerId="ADAL" clId="{EF88D097-EA9A-42AC-A08E-0EF148F8777F}" dt="2023-12-13T15:35:41.982" v="1780" actId="20577"/>
          <ac:spMkLst>
            <pc:docMk/>
            <pc:sldMk cId="2846751536" sldId="2147482129"/>
            <ac:spMk id="83" creationId="{308EB21D-9411-E123-1AC2-AEB40549E447}"/>
          </ac:spMkLst>
        </pc:spChg>
        <pc:spChg chg="add mod">
          <ac:chgData name="Paul Muir" userId="8a19a15a-bce8-4392-b31e-7697aaa483a9" providerId="ADAL" clId="{EF88D097-EA9A-42AC-A08E-0EF148F8777F}" dt="2023-12-13T15:35:56.997" v="1794" actId="20577"/>
          <ac:spMkLst>
            <pc:docMk/>
            <pc:sldMk cId="2846751536" sldId="2147482129"/>
            <ac:spMk id="84" creationId="{860BC451-6D23-A6DE-8431-F03B3FD84DED}"/>
          </ac:spMkLst>
        </pc:spChg>
        <pc:spChg chg="add mod">
          <ac:chgData name="Paul Muir" userId="8a19a15a-bce8-4392-b31e-7697aaa483a9" providerId="ADAL" clId="{EF88D097-EA9A-42AC-A08E-0EF148F8777F}" dt="2023-12-13T15:36:08.799" v="1815" actId="20577"/>
          <ac:spMkLst>
            <pc:docMk/>
            <pc:sldMk cId="2846751536" sldId="2147482129"/>
            <ac:spMk id="85" creationId="{3DD3FF47-BE48-37EB-7FD9-98233DB618C3}"/>
          </ac:spMkLst>
        </pc:spChg>
        <pc:spChg chg="add mod">
          <ac:chgData name="Paul Muir" userId="8a19a15a-bce8-4392-b31e-7697aaa483a9" providerId="ADAL" clId="{EF88D097-EA9A-42AC-A08E-0EF148F8777F}" dt="2023-12-13T15:36:30.881" v="1838" actId="1035"/>
          <ac:spMkLst>
            <pc:docMk/>
            <pc:sldMk cId="2846751536" sldId="2147482129"/>
            <ac:spMk id="86" creationId="{10B79593-8925-3DD7-0036-AC03833AD5F3}"/>
          </ac:spMkLst>
        </pc:spChg>
        <pc:spChg chg="add mod">
          <ac:chgData name="Paul Muir" userId="8a19a15a-bce8-4392-b31e-7697aaa483a9" providerId="ADAL" clId="{EF88D097-EA9A-42AC-A08E-0EF148F8777F}" dt="2023-12-13T15:36:56.373" v="1861" actId="14100"/>
          <ac:spMkLst>
            <pc:docMk/>
            <pc:sldMk cId="2846751536" sldId="2147482129"/>
            <ac:spMk id="87" creationId="{8E7FFAB0-9881-7F3B-72BB-CFF0BF7C6C4F}"/>
          </ac:spMkLst>
        </pc:spChg>
        <pc:spChg chg="add mod">
          <ac:chgData name="Paul Muir" userId="8a19a15a-bce8-4392-b31e-7697aaa483a9" providerId="ADAL" clId="{EF88D097-EA9A-42AC-A08E-0EF148F8777F}" dt="2023-12-13T15:37:08.398" v="1871" actId="207"/>
          <ac:spMkLst>
            <pc:docMk/>
            <pc:sldMk cId="2846751536" sldId="2147482129"/>
            <ac:spMk id="88" creationId="{CF5160E0-200B-1235-8F22-A427716BA3AE}"/>
          </ac:spMkLst>
        </pc:spChg>
        <pc:spChg chg="add mod">
          <ac:chgData name="Paul Muir" userId="8a19a15a-bce8-4392-b31e-7697aaa483a9" providerId="ADAL" clId="{EF88D097-EA9A-42AC-A08E-0EF148F8777F}" dt="2023-12-13T15:37:24.199" v="1874" actId="1035"/>
          <ac:spMkLst>
            <pc:docMk/>
            <pc:sldMk cId="2846751536" sldId="2147482129"/>
            <ac:spMk id="89" creationId="{0620154A-40CF-4473-87DE-F0B187172211}"/>
          </ac:spMkLst>
        </pc:spChg>
        <pc:grpChg chg="del">
          <ac:chgData name="Paul Muir" userId="8a19a15a-bce8-4392-b31e-7697aaa483a9" providerId="ADAL" clId="{EF88D097-EA9A-42AC-A08E-0EF148F8777F}" dt="2023-12-13T14:51:14.757" v="1286" actId="478"/>
          <ac:grpSpMkLst>
            <pc:docMk/>
            <pc:sldMk cId="2846751536" sldId="2147482129"/>
            <ac:grpSpMk id="49" creationId="{4E5A76B6-10B2-9165-6CF5-247C6E0046EB}"/>
          </ac:grpSpMkLst>
        </pc:grpChg>
        <pc:picChg chg="add del mod">
          <ac:chgData name="Paul Muir" userId="8a19a15a-bce8-4392-b31e-7697aaa483a9" providerId="ADAL" clId="{EF88D097-EA9A-42AC-A08E-0EF148F8777F}" dt="2023-12-13T15:13:49.681" v="1289" actId="478"/>
          <ac:picMkLst>
            <pc:docMk/>
            <pc:sldMk cId="2846751536" sldId="2147482129"/>
            <ac:picMk id="5" creationId="{6E6DDFA9-5221-167B-F529-14DBE3FC3630}"/>
          </ac:picMkLst>
        </pc:picChg>
        <pc:picChg chg="add del mod">
          <ac:chgData name="Paul Muir" userId="8a19a15a-bce8-4392-b31e-7697aaa483a9" providerId="ADAL" clId="{EF88D097-EA9A-42AC-A08E-0EF148F8777F}" dt="2023-12-13T15:14:22.277" v="1292" actId="478"/>
          <ac:picMkLst>
            <pc:docMk/>
            <pc:sldMk cId="2846751536" sldId="2147482129"/>
            <ac:picMk id="8" creationId="{6171C7B3-E986-E4BE-E49A-F09BB5F87641}"/>
          </ac:picMkLst>
        </pc:picChg>
        <pc:picChg chg="add del mod">
          <ac:chgData name="Paul Muir" userId="8a19a15a-bce8-4392-b31e-7697aaa483a9" providerId="ADAL" clId="{EF88D097-EA9A-42AC-A08E-0EF148F8777F}" dt="2023-12-13T15:15:01.480" v="1298" actId="478"/>
          <ac:picMkLst>
            <pc:docMk/>
            <pc:sldMk cId="2846751536" sldId="2147482129"/>
            <ac:picMk id="10" creationId="{0E1DAAAD-81B9-1BBD-58AA-B4788CA85667}"/>
          </ac:picMkLst>
        </pc:picChg>
        <pc:picChg chg="add mod">
          <ac:chgData name="Paul Muir" userId="8a19a15a-bce8-4392-b31e-7697aaa483a9" providerId="ADAL" clId="{EF88D097-EA9A-42AC-A08E-0EF148F8777F}" dt="2023-12-13T15:33:19.069" v="1701" actId="1076"/>
          <ac:picMkLst>
            <pc:docMk/>
            <pc:sldMk cId="2846751536" sldId="2147482129"/>
            <ac:picMk id="12" creationId="{1DDFE46C-5A3A-483F-0B5F-966C20C4308D}"/>
          </ac:picMkLst>
        </pc:picChg>
      </pc:sldChg>
      <pc:sldChg chg="delSp modSp add mod">
        <pc:chgData name="Paul Muir" userId="8a19a15a-bce8-4392-b31e-7697aaa483a9" providerId="ADAL" clId="{EF88D097-EA9A-42AC-A08E-0EF148F8777F}" dt="2023-12-13T15:49:13.554" v="1892" actId="13926"/>
        <pc:sldMkLst>
          <pc:docMk/>
          <pc:sldMk cId="1117047321" sldId="2147482130"/>
        </pc:sldMkLst>
        <pc:spChg chg="mod">
          <ac:chgData name="Paul Muir" userId="8a19a15a-bce8-4392-b31e-7697aaa483a9" providerId="ADAL" clId="{EF88D097-EA9A-42AC-A08E-0EF148F8777F}" dt="2023-12-13T15:49:13.554" v="1892" actId="13926"/>
          <ac:spMkLst>
            <pc:docMk/>
            <pc:sldMk cId="1117047321" sldId="2147482130"/>
            <ac:spMk id="6" creationId="{FFF14769-92B4-64B1-6022-A14CC8F212C0}"/>
          </ac:spMkLst>
        </pc:spChg>
        <pc:spChg chg="mod">
          <ac:chgData name="Paul Muir" userId="8a19a15a-bce8-4392-b31e-7697aaa483a9" providerId="ADAL" clId="{EF88D097-EA9A-42AC-A08E-0EF148F8777F}" dt="2023-12-13T15:49:13.554" v="1892" actId="13926"/>
          <ac:spMkLst>
            <pc:docMk/>
            <pc:sldMk cId="1117047321" sldId="2147482130"/>
            <ac:spMk id="8" creationId="{35102FE5-B312-68B0-6D9A-B7C04A342C2B}"/>
          </ac:spMkLst>
        </pc:spChg>
        <pc:spChg chg="del">
          <ac:chgData name="Paul Muir" userId="8a19a15a-bce8-4392-b31e-7697aaa483a9" providerId="ADAL" clId="{EF88D097-EA9A-42AC-A08E-0EF148F8777F}" dt="2023-12-13T15:49:08.195" v="1891" actId="478"/>
          <ac:spMkLst>
            <pc:docMk/>
            <pc:sldMk cId="1117047321" sldId="2147482130"/>
            <ac:spMk id="29" creationId="{161F836F-9AFC-8216-7117-CE457C657DE3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30" creationId="{0DCF6D3A-717A-5140-3C2B-9263CC7C80B5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31" creationId="{224CAF66-6282-0313-2A4D-999E38D3D70B}"/>
          </ac:spMkLst>
        </pc:spChg>
        <pc:spChg chg="del">
          <ac:chgData name="Paul Muir" userId="8a19a15a-bce8-4392-b31e-7697aaa483a9" providerId="ADAL" clId="{EF88D097-EA9A-42AC-A08E-0EF148F8777F}" dt="2023-12-13T15:49:08.195" v="1891" actId="478"/>
          <ac:spMkLst>
            <pc:docMk/>
            <pc:sldMk cId="1117047321" sldId="2147482130"/>
            <ac:spMk id="32" creationId="{F425F590-FB6B-3128-F90A-CA1D8085D2BB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33" creationId="{715B7B8C-6FCF-234B-046D-520F94F40BE5}"/>
          </ac:spMkLst>
        </pc:spChg>
        <pc:spChg chg="del">
          <ac:chgData name="Paul Muir" userId="8a19a15a-bce8-4392-b31e-7697aaa483a9" providerId="ADAL" clId="{EF88D097-EA9A-42AC-A08E-0EF148F8777F}" dt="2023-12-13T15:49:08.195" v="1891" actId="478"/>
          <ac:spMkLst>
            <pc:docMk/>
            <pc:sldMk cId="1117047321" sldId="2147482130"/>
            <ac:spMk id="35" creationId="{5FFA90B4-A365-D2B1-6427-B8235559BC0C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36" creationId="{8DA2A8A1-30FA-24E6-9B69-E63B22392124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37" creationId="{914E5EBA-ECEB-D75F-7541-E85CCE47E004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39" creationId="{02BA3605-E3A4-167D-DE12-76A08915BF6D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50" creationId="{4772D901-0F64-1991-7C21-4818227BF24C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51" creationId="{A69004BC-D31C-3C43-5456-C3BC928ED69E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52" creationId="{D7D8D1DF-8943-DB0D-432E-0DE02AFED3E5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53" creationId="{CE463A1F-3279-8B87-8480-4F328C4EDF53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55" creationId="{06863B04-52B6-3051-FF28-0FCCE4220B70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59" creationId="{99DC3787-FAEC-D4A7-B2BE-E85545688DA3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61" creationId="{351C52BA-9459-219E-0C5C-990B6DE44224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62" creationId="{120ADA49-1584-2184-F2E2-2FE465E9184F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63" creationId="{C8C3C5C8-69BE-048D-1552-C59364BA7C1F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69" creationId="{612326B4-6D41-09B5-57D2-FDA93879030C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70" creationId="{26AEC75E-B35F-712F-E113-58978EDBE91B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71" creationId="{39512D9F-7096-A417-CF12-DEC00C95CF0F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74" creationId="{0647236A-390A-49E3-C8E9-81415881BE6D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75" creationId="{0AE607BD-A9AE-75C1-7A66-63BD4E1417E2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76" creationId="{5C22D90C-7443-14D4-A489-2C44318A5D5D}"/>
          </ac:spMkLst>
        </pc:spChg>
        <pc:spChg chg="del">
          <ac:chgData name="Paul Muir" userId="8a19a15a-bce8-4392-b31e-7697aaa483a9" providerId="ADAL" clId="{EF88D097-EA9A-42AC-A08E-0EF148F8777F}" dt="2023-12-13T15:49:06.436" v="1890" actId="478"/>
          <ac:spMkLst>
            <pc:docMk/>
            <pc:sldMk cId="1117047321" sldId="2147482130"/>
            <ac:spMk id="77" creationId="{05699614-DD9A-9B1A-9438-F1F15E75D07D}"/>
          </ac:spMkLst>
        </pc:spChg>
        <pc:grpChg chg="del">
          <ac:chgData name="Paul Muir" userId="8a19a15a-bce8-4392-b31e-7697aaa483a9" providerId="ADAL" clId="{EF88D097-EA9A-42AC-A08E-0EF148F8777F}" dt="2023-12-13T15:49:06.436" v="1890" actId="478"/>
          <ac:grpSpMkLst>
            <pc:docMk/>
            <pc:sldMk cId="1117047321" sldId="2147482130"/>
            <ac:grpSpMk id="25" creationId="{D674F5C3-7A24-AFFF-E1C3-339D692041B6}"/>
          </ac:grpSpMkLst>
        </pc:grpChg>
        <pc:grpChg chg="del">
          <ac:chgData name="Paul Muir" userId="8a19a15a-bce8-4392-b31e-7697aaa483a9" providerId="ADAL" clId="{EF88D097-EA9A-42AC-A08E-0EF148F8777F}" dt="2023-12-13T15:49:06.436" v="1890" actId="478"/>
          <ac:grpSpMkLst>
            <pc:docMk/>
            <pc:sldMk cId="1117047321" sldId="2147482130"/>
            <ac:grpSpMk id="26" creationId="{E28B6960-1AD8-EC3D-3EAC-821186A1BDA2}"/>
          </ac:grpSpMkLst>
        </pc:grpChg>
        <pc:grpChg chg="del">
          <ac:chgData name="Paul Muir" userId="8a19a15a-bce8-4392-b31e-7697aaa483a9" providerId="ADAL" clId="{EF88D097-EA9A-42AC-A08E-0EF148F8777F}" dt="2023-12-13T15:49:06.436" v="1890" actId="478"/>
          <ac:grpSpMkLst>
            <pc:docMk/>
            <pc:sldMk cId="1117047321" sldId="2147482130"/>
            <ac:grpSpMk id="27" creationId="{374516E2-BD63-06B6-231C-B702C46A50B0}"/>
          </ac:grpSpMkLst>
        </pc:grpChg>
        <pc:grpChg chg="del">
          <ac:chgData name="Paul Muir" userId="8a19a15a-bce8-4392-b31e-7697aaa483a9" providerId="ADAL" clId="{EF88D097-EA9A-42AC-A08E-0EF148F8777F}" dt="2023-12-13T15:49:06.436" v="1890" actId="478"/>
          <ac:grpSpMkLst>
            <pc:docMk/>
            <pc:sldMk cId="1117047321" sldId="2147482130"/>
            <ac:grpSpMk id="28" creationId="{68F6566A-0F0A-1E6A-2E08-89F6903DAD79}"/>
          </ac:grpSpMkLst>
        </pc:grpChg>
        <pc:grpChg chg="del">
          <ac:chgData name="Paul Muir" userId="8a19a15a-bce8-4392-b31e-7697aaa483a9" providerId="ADAL" clId="{EF88D097-EA9A-42AC-A08E-0EF148F8777F}" dt="2023-12-13T15:49:06.436" v="1890" actId="478"/>
          <ac:grpSpMkLst>
            <pc:docMk/>
            <pc:sldMk cId="1117047321" sldId="2147482130"/>
            <ac:grpSpMk id="81" creationId="{6FFD9EE1-3E81-3921-AFBF-6234532748B2}"/>
          </ac:grpSpMkLst>
        </pc:grpChg>
        <pc:cxnChg chg="del">
          <ac:chgData name="Paul Muir" userId="8a19a15a-bce8-4392-b31e-7697aaa483a9" providerId="ADAL" clId="{EF88D097-EA9A-42AC-A08E-0EF148F8777F}" dt="2023-12-13T15:49:06.436" v="1890" actId="478"/>
          <ac:cxnSpMkLst>
            <pc:docMk/>
            <pc:sldMk cId="1117047321" sldId="2147482130"/>
            <ac:cxnSpMk id="34" creationId="{65AD5195-790D-6024-81AD-F8879761E33C}"/>
          </ac:cxnSpMkLst>
        </pc:cxnChg>
        <pc:cxnChg chg="del">
          <ac:chgData name="Paul Muir" userId="8a19a15a-bce8-4392-b31e-7697aaa483a9" providerId="ADAL" clId="{EF88D097-EA9A-42AC-A08E-0EF148F8777F}" dt="2023-12-13T15:49:06.436" v="1890" actId="478"/>
          <ac:cxnSpMkLst>
            <pc:docMk/>
            <pc:sldMk cId="1117047321" sldId="2147482130"/>
            <ac:cxnSpMk id="38" creationId="{68D49D6E-1E10-2093-9F19-09C52D7306D9}"/>
          </ac:cxnSpMkLst>
        </pc:cxnChg>
        <pc:cxnChg chg="del">
          <ac:chgData name="Paul Muir" userId="8a19a15a-bce8-4392-b31e-7697aaa483a9" providerId="ADAL" clId="{EF88D097-EA9A-42AC-A08E-0EF148F8777F}" dt="2023-12-13T15:49:06.436" v="1890" actId="478"/>
          <ac:cxnSpMkLst>
            <pc:docMk/>
            <pc:sldMk cId="1117047321" sldId="2147482130"/>
            <ac:cxnSpMk id="41" creationId="{846677EC-73FB-287C-148E-61FD6ED1D723}"/>
          </ac:cxnSpMkLst>
        </pc:cxnChg>
        <pc:cxnChg chg="del">
          <ac:chgData name="Paul Muir" userId="8a19a15a-bce8-4392-b31e-7697aaa483a9" providerId="ADAL" clId="{EF88D097-EA9A-42AC-A08E-0EF148F8777F}" dt="2023-12-13T15:49:06.436" v="1890" actId="478"/>
          <ac:cxnSpMkLst>
            <pc:docMk/>
            <pc:sldMk cId="1117047321" sldId="2147482130"/>
            <ac:cxnSpMk id="43" creationId="{5E7D3E60-561F-D562-3CE0-2DD4B7DCF480}"/>
          </ac:cxnSpMkLst>
        </pc:cxnChg>
        <pc:cxnChg chg="del">
          <ac:chgData name="Paul Muir" userId="8a19a15a-bce8-4392-b31e-7697aaa483a9" providerId="ADAL" clId="{EF88D097-EA9A-42AC-A08E-0EF148F8777F}" dt="2023-12-13T15:49:06.436" v="1890" actId="478"/>
          <ac:cxnSpMkLst>
            <pc:docMk/>
            <pc:sldMk cId="1117047321" sldId="2147482130"/>
            <ac:cxnSpMk id="45" creationId="{264D39EB-FDDB-8EBB-05BA-BFCF49AFFCE5}"/>
          </ac:cxnSpMkLst>
        </pc:cxnChg>
        <pc:cxnChg chg="del">
          <ac:chgData name="Paul Muir" userId="8a19a15a-bce8-4392-b31e-7697aaa483a9" providerId="ADAL" clId="{EF88D097-EA9A-42AC-A08E-0EF148F8777F}" dt="2023-12-13T15:49:06.436" v="1890" actId="478"/>
          <ac:cxnSpMkLst>
            <pc:docMk/>
            <pc:sldMk cId="1117047321" sldId="2147482130"/>
            <ac:cxnSpMk id="54" creationId="{86D2130A-B8E3-2C7A-43F0-B9DE73DF7190}"/>
          </ac:cxnSpMkLst>
        </pc:cxnChg>
        <pc:cxnChg chg="del">
          <ac:chgData name="Paul Muir" userId="8a19a15a-bce8-4392-b31e-7697aaa483a9" providerId="ADAL" clId="{EF88D097-EA9A-42AC-A08E-0EF148F8777F}" dt="2023-12-13T15:49:06.436" v="1890" actId="478"/>
          <ac:cxnSpMkLst>
            <pc:docMk/>
            <pc:sldMk cId="1117047321" sldId="2147482130"/>
            <ac:cxnSpMk id="56" creationId="{EDA717CD-4A4A-138D-D4B3-CBDDFD76CDF2}"/>
          </ac:cxnSpMkLst>
        </pc:cxnChg>
        <pc:cxnChg chg="del">
          <ac:chgData name="Paul Muir" userId="8a19a15a-bce8-4392-b31e-7697aaa483a9" providerId="ADAL" clId="{EF88D097-EA9A-42AC-A08E-0EF148F8777F}" dt="2023-12-13T15:49:06.436" v="1890" actId="478"/>
          <ac:cxnSpMkLst>
            <pc:docMk/>
            <pc:sldMk cId="1117047321" sldId="2147482130"/>
            <ac:cxnSpMk id="57" creationId="{47DBD851-31CC-2220-12C9-CAA75C746470}"/>
          </ac:cxnSpMkLst>
        </pc:cxnChg>
        <pc:cxnChg chg="del">
          <ac:chgData name="Paul Muir" userId="8a19a15a-bce8-4392-b31e-7697aaa483a9" providerId="ADAL" clId="{EF88D097-EA9A-42AC-A08E-0EF148F8777F}" dt="2023-12-13T15:49:06.436" v="1890" actId="478"/>
          <ac:cxnSpMkLst>
            <pc:docMk/>
            <pc:sldMk cId="1117047321" sldId="2147482130"/>
            <ac:cxnSpMk id="58" creationId="{A3CECE70-F7C6-D54F-58E5-E1A651559A3E}"/>
          </ac:cxnSpMkLst>
        </pc:cxnChg>
        <pc:cxnChg chg="del">
          <ac:chgData name="Paul Muir" userId="8a19a15a-bce8-4392-b31e-7697aaa483a9" providerId="ADAL" clId="{EF88D097-EA9A-42AC-A08E-0EF148F8777F}" dt="2023-12-13T15:49:06.436" v="1890" actId="478"/>
          <ac:cxnSpMkLst>
            <pc:docMk/>
            <pc:sldMk cId="1117047321" sldId="2147482130"/>
            <ac:cxnSpMk id="66" creationId="{7409CA00-172B-F204-D672-0A5B236A8105}"/>
          </ac:cxnSpMkLst>
        </pc:cxnChg>
        <pc:cxnChg chg="del">
          <ac:chgData name="Paul Muir" userId="8a19a15a-bce8-4392-b31e-7697aaa483a9" providerId="ADAL" clId="{EF88D097-EA9A-42AC-A08E-0EF148F8777F}" dt="2023-12-13T15:49:06.436" v="1890" actId="478"/>
          <ac:cxnSpMkLst>
            <pc:docMk/>
            <pc:sldMk cId="1117047321" sldId="2147482130"/>
            <ac:cxnSpMk id="67" creationId="{741D4C6A-D840-1406-7FDB-1D79DBCB24EF}"/>
          </ac:cxnSpMkLst>
        </pc:cxnChg>
        <pc:cxnChg chg="del">
          <ac:chgData name="Paul Muir" userId="8a19a15a-bce8-4392-b31e-7697aaa483a9" providerId="ADAL" clId="{EF88D097-EA9A-42AC-A08E-0EF148F8777F}" dt="2023-12-13T15:49:06.436" v="1890" actId="478"/>
          <ac:cxnSpMkLst>
            <pc:docMk/>
            <pc:sldMk cId="1117047321" sldId="2147482130"/>
            <ac:cxnSpMk id="68" creationId="{8AF3842E-3C78-60EE-144E-8F39C896F06B}"/>
          </ac:cxnSpMkLst>
        </pc:cxnChg>
      </pc:sldChg>
      <pc:sldChg chg="addSp delSp modSp add mod">
        <pc:chgData name="Paul Muir" userId="8a19a15a-bce8-4392-b31e-7697aaa483a9" providerId="ADAL" clId="{EF88D097-EA9A-42AC-A08E-0EF148F8777F}" dt="2023-12-14T09:14:18.259" v="2371" actId="1076"/>
        <pc:sldMkLst>
          <pc:docMk/>
          <pc:sldMk cId="510311913" sldId="2147482131"/>
        </pc:sldMkLst>
        <pc:spChg chg="mod">
          <ac:chgData name="Paul Muir" userId="8a19a15a-bce8-4392-b31e-7697aaa483a9" providerId="ADAL" clId="{EF88D097-EA9A-42AC-A08E-0EF148F8777F}" dt="2023-12-14T09:04:00.639" v="1949" actId="13926"/>
          <ac:spMkLst>
            <pc:docMk/>
            <pc:sldMk cId="510311913" sldId="2147482131"/>
            <ac:spMk id="2" creationId="{DB12A346-A86B-003D-FA24-BCD7439A4FE7}"/>
          </ac:spMkLst>
        </pc:spChg>
        <pc:spChg chg="mod">
          <ac:chgData name="Paul Muir" userId="8a19a15a-bce8-4392-b31e-7697aaa483a9" providerId="ADAL" clId="{EF88D097-EA9A-42AC-A08E-0EF148F8777F}" dt="2023-12-14T09:02:05.465" v="1947" actId="13926"/>
          <ac:spMkLst>
            <pc:docMk/>
            <pc:sldMk cId="510311913" sldId="2147482131"/>
            <ac:spMk id="6" creationId="{FFF14769-92B4-64B1-6022-A14CC8F212C0}"/>
          </ac:spMkLst>
        </pc:spChg>
        <pc:spChg chg="del">
          <ac:chgData name="Paul Muir" userId="8a19a15a-bce8-4392-b31e-7697aaa483a9" providerId="ADAL" clId="{EF88D097-EA9A-42AC-A08E-0EF148F8777F}" dt="2023-12-14T09:05:53.932" v="1954" actId="478"/>
          <ac:spMkLst>
            <pc:docMk/>
            <pc:sldMk cId="510311913" sldId="2147482131"/>
            <ac:spMk id="7" creationId="{6B4C6456-21E7-3A85-3F89-9BC73D7E12D6}"/>
          </ac:spMkLst>
        </pc:spChg>
        <pc:spChg chg="del">
          <ac:chgData name="Paul Muir" userId="8a19a15a-bce8-4392-b31e-7697aaa483a9" providerId="ADAL" clId="{EF88D097-EA9A-42AC-A08E-0EF148F8777F}" dt="2023-12-14T09:05:49.087" v="1950" actId="478"/>
          <ac:spMkLst>
            <pc:docMk/>
            <pc:sldMk cId="510311913" sldId="2147482131"/>
            <ac:spMk id="9" creationId="{DCEA8C55-77BE-90CA-19E6-32B4BFC59988}"/>
          </ac:spMkLst>
        </pc:spChg>
        <pc:spChg chg="add del mod">
          <ac:chgData name="Paul Muir" userId="8a19a15a-bce8-4392-b31e-7697aaa483a9" providerId="ADAL" clId="{EF88D097-EA9A-42AC-A08E-0EF148F8777F}" dt="2023-12-14T09:06:56.737" v="1955" actId="478"/>
          <ac:spMkLst>
            <pc:docMk/>
            <pc:sldMk cId="510311913" sldId="2147482131"/>
            <ac:spMk id="10" creationId="{FD456AF6-97DE-EEDD-9584-35AA7FD575E9}"/>
          </ac:spMkLst>
        </pc:spChg>
        <pc:spChg chg="del">
          <ac:chgData name="Paul Muir" userId="8a19a15a-bce8-4392-b31e-7697aaa483a9" providerId="ADAL" clId="{EF88D097-EA9A-42AC-A08E-0EF148F8777F}" dt="2023-12-14T09:05:52.743" v="1953" actId="478"/>
          <ac:spMkLst>
            <pc:docMk/>
            <pc:sldMk cId="510311913" sldId="2147482131"/>
            <ac:spMk id="11" creationId="{293E2770-489D-63B5-13B9-000EC7E76828}"/>
          </ac:spMkLst>
        </pc:spChg>
        <pc:spChg chg="add mod">
          <ac:chgData name="Paul Muir" userId="8a19a15a-bce8-4392-b31e-7697aaa483a9" providerId="ADAL" clId="{EF88D097-EA9A-42AC-A08E-0EF148F8777F}" dt="2023-12-14T09:09:50.185" v="1967" actId="1076"/>
          <ac:spMkLst>
            <pc:docMk/>
            <pc:sldMk cId="510311913" sldId="2147482131"/>
            <ac:spMk id="16" creationId="{EBF56D59-BB72-D960-7F78-FAAE935F5271}"/>
          </ac:spMkLst>
        </pc:spChg>
        <pc:spChg chg="add mod">
          <ac:chgData name="Paul Muir" userId="8a19a15a-bce8-4392-b31e-7697aaa483a9" providerId="ADAL" clId="{EF88D097-EA9A-42AC-A08E-0EF148F8777F}" dt="2023-12-14T09:11:04.055" v="2119" actId="20577"/>
          <ac:spMkLst>
            <pc:docMk/>
            <pc:sldMk cId="510311913" sldId="2147482131"/>
            <ac:spMk id="17" creationId="{1AFD5034-49AC-5B87-3EC0-849593E227C2}"/>
          </ac:spMkLst>
        </pc:spChg>
        <pc:spChg chg="add mod">
          <ac:chgData name="Paul Muir" userId="8a19a15a-bce8-4392-b31e-7697aaa483a9" providerId="ADAL" clId="{EF88D097-EA9A-42AC-A08E-0EF148F8777F}" dt="2023-12-14T09:13:58.405" v="2359" actId="20577"/>
          <ac:spMkLst>
            <pc:docMk/>
            <pc:sldMk cId="510311913" sldId="2147482131"/>
            <ac:spMk id="18" creationId="{4ED1455F-5377-8CA9-2BAE-B6C66269FBD8}"/>
          </ac:spMkLst>
        </pc:spChg>
        <pc:spChg chg="add mod">
          <ac:chgData name="Paul Muir" userId="8a19a15a-bce8-4392-b31e-7697aaa483a9" providerId="ADAL" clId="{EF88D097-EA9A-42AC-A08E-0EF148F8777F}" dt="2023-12-14T09:14:18.259" v="2371" actId="1076"/>
          <ac:spMkLst>
            <pc:docMk/>
            <pc:sldMk cId="510311913" sldId="2147482131"/>
            <ac:spMk id="20" creationId="{AF96AA32-2E54-FCC4-7428-0AF521AA4494}"/>
          </ac:spMkLst>
        </pc:spChg>
        <pc:graphicFrameChg chg="del">
          <ac:chgData name="Paul Muir" userId="8a19a15a-bce8-4392-b31e-7697aaa483a9" providerId="ADAL" clId="{EF88D097-EA9A-42AC-A08E-0EF148F8777F}" dt="2023-12-14T09:05:49.884" v="1951" actId="478"/>
          <ac:graphicFrameMkLst>
            <pc:docMk/>
            <pc:sldMk cId="510311913" sldId="2147482131"/>
            <ac:graphicFrameMk id="5" creationId="{217AC475-E5F7-9A3D-E92D-E4EC5E736DE6}"/>
          </ac:graphicFrameMkLst>
        </pc:graphicFrameChg>
        <pc:graphicFrameChg chg="del">
          <ac:chgData name="Paul Muir" userId="8a19a15a-bce8-4392-b31e-7697aaa483a9" providerId="ADAL" clId="{EF88D097-EA9A-42AC-A08E-0EF148F8777F}" dt="2023-12-14T09:05:51.460" v="1952" actId="478"/>
          <ac:graphicFrameMkLst>
            <pc:docMk/>
            <pc:sldMk cId="510311913" sldId="2147482131"/>
            <ac:graphicFrameMk id="8" creationId="{84ADEE65-54DA-A048-FD0B-8A3366132B63}"/>
          </ac:graphicFrameMkLst>
        </pc:graphicFrameChg>
        <pc:graphicFrameChg chg="add mod modGraphic">
          <ac:chgData name="Paul Muir" userId="8a19a15a-bce8-4392-b31e-7697aaa483a9" providerId="ADAL" clId="{EF88D097-EA9A-42AC-A08E-0EF148F8777F}" dt="2023-12-14T09:14:03.067" v="2365" actId="20577"/>
          <ac:graphicFrameMkLst>
            <pc:docMk/>
            <pc:sldMk cId="510311913" sldId="2147482131"/>
            <ac:graphicFrameMk id="19" creationId="{3F4161AF-B3B4-AC25-6215-CEF454AC0763}"/>
          </ac:graphicFrameMkLst>
        </pc:graphicFrameChg>
        <pc:picChg chg="add del mod">
          <ac:chgData name="Paul Muir" userId="8a19a15a-bce8-4392-b31e-7697aaa483a9" providerId="ADAL" clId="{EF88D097-EA9A-42AC-A08E-0EF148F8777F}" dt="2023-12-14T09:08:50.491" v="1962" actId="478"/>
          <ac:picMkLst>
            <pc:docMk/>
            <pc:sldMk cId="510311913" sldId="2147482131"/>
            <ac:picMk id="13" creationId="{D0E7DCB1-5F4C-EDDF-D7A6-4C45F5387CA0}"/>
          </ac:picMkLst>
        </pc:picChg>
        <pc:picChg chg="add mod">
          <ac:chgData name="Paul Muir" userId="8a19a15a-bce8-4392-b31e-7697aaa483a9" providerId="ADAL" clId="{EF88D097-EA9A-42AC-A08E-0EF148F8777F}" dt="2023-12-14T09:14:10.175" v="2368" actId="1076"/>
          <ac:picMkLst>
            <pc:docMk/>
            <pc:sldMk cId="510311913" sldId="2147482131"/>
            <ac:picMk id="15" creationId="{69665870-6B0B-40D0-E19E-8B5ECFA5D91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P50 Net Recoverable (</a:t>
            </a:r>
            <a:r>
              <a:rPr lang="en-US" sz="1100" b="1" i="0" u="none" strike="noStrike" baseline="0" dirty="0" err="1">
                <a:solidFill>
                  <a:srgbClr val="0070C0"/>
                </a:solidFill>
                <a:latin typeface="Calibri" panose="020F0502020204030204"/>
              </a:rPr>
              <a:t>mmboe</a:t>
            </a: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Progression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  <c:pt idx="6">
                  <c:v>Option 7</c:v>
                </c:pt>
                <c:pt idx="7">
                  <c:v>Option 8</c:v>
                </c:pt>
                <c:pt idx="8">
                  <c:v>Option 9</c:v>
                </c:pt>
                <c:pt idx="9">
                  <c:v>Option 10</c:v>
                </c:pt>
                <c:pt idx="10">
                  <c:v>Option 11</c:v>
                </c:pt>
                <c:pt idx="11">
                  <c:v>Option 12</c:v>
                </c:pt>
                <c:pt idx="12">
                  <c:v>Option 13</c:v>
                </c:pt>
                <c:pt idx="13">
                  <c:v>Option 14</c:v>
                </c:pt>
                <c:pt idx="14">
                  <c:v>Option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75</c:v>
                </c:pt>
                <c:pt idx="1">
                  <c:v>45</c:v>
                </c:pt>
                <c:pt idx="2">
                  <c:v>42</c:v>
                </c:pt>
                <c:pt idx="3">
                  <c:v>39</c:v>
                </c:pt>
                <c:pt idx="4">
                  <c:v>35</c:v>
                </c:pt>
                <c:pt idx="5">
                  <c:v>30</c:v>
                </c:pt>
                <c:pt idx="6">
                  <c:v>25</c:v>
                </c:pt>
                <c:pt idx="7">
                  <c:v>20</c:v>
                </c:pt>
                <c:pt idx="8">
                  <c:v>19</c:v>
                </c:pt>
                <c:pt idx="9">
                  <c:v>15</c:v>
                </c:pt>
                <c:pt idx="10">
                  <c:v>12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9-4E40-8AC8-99C6E3D96D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3613055"/>
        <c:axId val="1181226591"/>
      </c:barChart>
      <c:catAx>
        <c:axId val="117361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26591"/>
        <c:crosses val="autoZero"/>
        <c:auto val="1"/>
        <c:lblAlgn val="ctr"/>
        <c:lblOffset val="100"/>
        <c:noMultiLvlLbl val="0"/>
      </c:catAx>
      <c:valAx>
        <c:axId val="118122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61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P50 NPV ($m)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Progression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  <c:pt idx="6">
                  <c:v>Option 7</c:v>
                </c:pt>
                <c:pt idx="7">
                  <c:v>Option 8</c:v>
                </c:pt>
                <c:pt idx="8">
                  <c:v>Option 9</c:v>
                </c:pt>
                <c:pt idx="9">
                  <c:v>Option 10</c:v>
                </c:pt>
                <c:pt idx="10">
                  <c:v>Option 11</c:v>
                </c:pt>
                <c:pt idx="11">
                  <c:v>Option 12</c:v>
                </c:pt>
                <c:pt idx="12">
                  <c:v>Option 13</c:v>
                </c:pt>
                <c:pt idx="13">
                  <c:v>Option 14</c:v>
                </c:pt>
                <c:pt idx="14">
                  <c:v>Option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158</c:v>
                </c:pt>
                <c:pt idx="1">
                  <c:v>139</c:v>
                </c:pt>
                <c:pt idx="2">
                  <c:v>122</c:v>
                </c:pt>
                <c:pt idx="3">
                  <c:v>114</c:v>
                </c:pt>
                <c:pt idx="4">
                  <c:v>95</c:v>
                </c:pt>
                <c:pt idx="5">
                  <c:v>81</c:v>
                </c:pt>
                <c:pt idx="6">
                  <c:v>70</c:v>
                </c:pt>
                <c:pt idx="7">
                  <c:v>69</c:v>
                </c:pt>
                <c:pt idx="8">
                  <c:v>68</c:v>
                </c:pt>
                <c:pt idx="9">
                  <c:v>67</c:v>
                </c:pt>
                <c:pt idx="10">
                  <c:v>66</c:v>
                </c:pt>
                <c:pt idx="11">
                  <c:v>56</c:v>
                </c:pt>
                <c:pt idx="12">
                  <c:v>43</c:v>
                </c:pt>
                <c:pt idx="13">
                  <c:v>37</c:v>
                </c:pt>
                <c:pt idx="1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B-42DA-B3CE-FF2668B7C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3613055"/>
        <c:axId val="1181226591"/>
      </c:barChart>
      <c:catAx>
        <c:axId val="117361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26591"/>
        <c:crosses val="autoZero"/>
        <c:auto val="1"/>
        <c:lblAlgn val="ctr"/>
        <c:lblOffset val="100"/>
        <c:noMultiLvlLbl val="0"/>
      </c:catAx>
      <c:valAx>
        <c:axId val="118122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61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P50 Net Recoverable (</a:t>
            </a:r>
            <a:r>
              <a:rPr lang="en-US" sz="1100" b="1" i="0" u="none" strike="noStrike" baseline="0" dirty="0" err="1">
                <a:solidFill>
                  <a:srgbClr val="0070C0"/>
                </a:solidFill>
                <a:latin typeface="Calibri" panose="020F0502020204030204"/>
              </a:rPr>
              <a:t>mmboe</a:t>
            </a: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Progression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  <c:pt idx="6">
                  <c:v>Option 7</c:v>
                </c:pt>
                <c:pt idx="7">
                  <c:v>Option 8</c:v>
                </c:pt>
                <c:pt idx="8">
                  <c:v>Option 9</c:v>
                </c:pt>
                <c:pt idx="9">
                  <c:v>Option 10</c:v>
                </c:pt>
                <c:pt idx="10">
                  <c:v>Option 11</c:v>
                </c:pt>
                <c:pt idx="11">
                  <c:v>Option 12</c:v>
                </c:pt>
                <c:pt idx="12">
                  <c:v>Option 13</c:v>
                </c:pt>
                <c:pt idx="13">
                  <c:v>Option 14</c:v>
                </c:pt>
                <c:pt idx="14">
                  <c:v>Option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75</c:v>
                </c:pt>
                <c:pt idx="1">
                  <c:v>45</c:v>
                </c:pt>
                <c:pt idx="2">
                  <c:v>42</c:v>
                </c:pt>
                <c:pt idx="3">
                  <c:v>39</c:v>
                </c:pt>
                <c:pt idx="4">
                  <c:v>35</c:v>
                </c:pt>
                <c:pt idx="5">
                  <c:v>30</c:v>
                </c:pt>
                <c:pt idx="6">
                  <c:v>25</c:v>
                </c:pt>
                <c:pt idx="7">
                  <c:v>20</c:v>
                </c:pt>
                <c:pt idx="8">
                  <c:v>19</c:v>
                </c:pt>
                <c:pt idx="9">
                  <c:v>15</c:v>
                </c:pt>
                <c:pt idx="10">
                  <c:v>12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B-49DF-9858-C0B298E378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3613055"/>
        <c:axId val="1181226591"/>
      </c:barChart>
      <c:catAx>
        <c:axId val="117361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26591"/>
        <c:crosses val="autoZero"/>
        <c:auto val="1"/>
        <c:lblAlgn val="ctr"/>
        <c:lblOffset val="100"/>
        <c:noMultiLvlLbl val="0"/>
      </c:catAx>
      <c:valAx>
        <c:axId val="118122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61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P50 NPV ($m)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Progression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  <c:pt idx="6">
                  <c:v>Option 7</c:v>
                </c:pt>
                <c:pt idx="7">
                  <c:v>Option 8</c:v>
                </c:pt>
                <c:pt idx="8">
                  <c:v>Option 9</c:v>
                </c:pt>
                <c:pt idx="9">
                  <c:v>Option 10</c:v>
                </c:pt>
                <c:pt idx="10">
                  <c:v>Option 11</c:v>
                </c:pt>
                <c:pt idx="11">
                  <c:v>Option 12</c:v>
                </c:pt>
                <c:pt idx="12">
                  <c:v>Option 13</c:v>
                </c:pt>
                <c:pt idx="13">
                  <c:v>Option 14</c:v>
                </c:pt>
                <c:pt idx="14">
                  <c:v>Option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158</c:v>
                </c:pt>
                <c:pt idx="1">
                  <c:v>139</c:v>
                </c:pt>
                <c:pt idx="2">
                  <c:v>122</c:v>
                </c:pt>
                <c:pt idx="3">
                  <c:v>114</c:v>
                </c:pt>
                <c:pt idx="4">
                  <c:v>95</c:v>
                </c:pt>
                <c:pt idx="5">
                  <c:v>81</c:v>
                </c:pt>
                <c:pt idx="6">
                  <c:v>70</c:v>
                </c:pt>
                <c:pt idx="7">
                  <c:v>69</c:v>
                </c:pt>
                <c:pt idx="8">
                  <c:v>68</c:v>
                </c:pt>
                <c:pt idx="9">
                  <c:v>67</c:v>
                </c:pt>
                <c:pt idx="10">
                  <c:v>66</c:v>
                </c:pt>
                <c:pt idx="11">
                  <c:v>56</c:v>
                </c:pt>
                <c:pt idx="12">
                  <c:v>43</c:v>
                </c:pt>
                <c:pt idx="13">
                  <c:v>37</c:v>
                </c:pt>
                <c:pt idx="1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2-4533-80BD-54E4576305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3613055"/>
        <c:axId val="1181226591"/>
      </c:barChart>
      <c:catAx>
        <c:axId val="117361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26591"/>
        <c:crosses val="autoZero"/>
        <c:auto val="1"/>
        <c:lblAlgn val="ctr"/>
        <c:lblOffset val="100"/>
        <c:noMultiLvlLbl val="0"/>
      </c:catAx>
      <c:valAx>
        <c:axId val="118122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61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P50 Net Recoverable (</a:t>
            </a:r>
            <a:r>
              <a:rPr lang="en-US" sz="1100" b="1" i="0" u="none" strike="noStrike" baseline="0" dirty="0" err="1">
                <a:solidFill>
                  <a:srgbClr val="0070C0"/>
                </a:solidFill>
                <a:latin typeface="Calibri" panose="020F0502020204030204"/>
              </a:rPr>
              <a:t>mmboe</a:t>
            </a: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Progression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  <c:pt idx="6">
                  <c:v>Option 7</c:v>
                </c:pt>
                <c:pt idx="7">
                  <c:v>Option 8</c:v>
                </c:pt>
                <c:pt idx="8">
                  <c:v>Option 9</c:v>
                </c:pt>
                <c:pt idx="9">
                  <c:v>Option 10</c:v>
                </c:pt>
                <c:pt idx="10">
                  <c:v>Option 11</c:v>
                </c:pt>
                <c:pt idx="11">
                  <c:v>Option 12</c:v>
                </c:pt>
                <c:pt idx="12">
                  <c:v>Option 13</c:v>
                </c:pt>
                <c:pt idx="13">
                  <c:v>Option 14</c:v>
                </c:pt>
                <c:pt idx="14">
                  <c:v>Option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75</c:v>
                </c:pt>
                <c:pt idx="1">
                  <c:v>45</c:v>
                </c:pt>
                <c:pt idx="2">
                  <c:v>42</c:v>
                </c:pt>
                <c:pt idx="3">
                  <c:v>39</c:v>
                </c:pt>
                <c:pt idx="4">
                  <c:v>35</c:v>
                </c:pt>
                <c:pt idx="5">
                  <c:v>30</c:v>
                </c:pt>
                <c:pt idx="6">
                  <c:v>25</c:v>
                </c:pt>
                <c:pt idx="7">
                  <c:v>20</c:v>
                </c:pt>
                <c:pt idx="8">
                  <c:v>19</c:v>
                </c:pt>
                <c:pt idx="9">
                  <c:v>15</c:v>
                </c:pt>
                <c:pt idx="10">
                  <c:v>12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6-4466-ADA4-1FE5EABD6B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3613055"/>
        <c:axId val="1181226591"/>
      </c:barChart>
      <c:catAx>
        <c:axId val="117361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26591"/>
        <c:crosses val="autoZero"/>
        <c:auto val="1"/>
        <c:lblAlgn val="ctr"/>
        <c:lblOffset val="100"/>
        <c:noMultiLvlLbl val="0"/>
      </c:catAx>
      <c:valAx>
        <c:axId val="118122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61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P50 NPV ($m)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Progression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  <c:pt idx="6">
                  <c:v>Option 7</c:v>
                </c:pt>
                <c:pt idx="7">
                  <c:v>Option 8</c:v>
                </c:pt>
                <c:pt idx="8">
                  <c:v>Option 9</c:v>
                </c:pt>
                <c:pt idx="9">
                  <c:v>Option 10</c:v>
                </c:pt>
                <c:pt idx="10">
                  <c:v>Option 11</c:v>
                </c:pt>
                <c:pt idx="11">
                  <c:v>Option 12</c:v>
                </c:pt>
                <c:pt idx="12">
                  <c:v>Option 13</c:v>
                </c:pt>
                <c:pt idx="13">
                  <c:v>Option 14</c:v>
                </c:pt>
                <c:pt idx="14">
                  <c:v>Option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158</c:v>
                </c:pt>
                <c:pt idx="1">
                  <c:v>139</c:v>
                </c:pt>
                <c:pt idx="2">
                  <c:v>122</c:v>
                </c:pt>
                <c:pt idx="3">
                  <c:v>114</c:v>
                </c:pt>
                <c:pt idx="4">
                  <c:v>95</c:v>
                </c:pt>
                <c:pt idx="5">
                  <c:v>81</c:v>
                </c:pt>
                <c:pt idx="6">
                  <c:v>70</c:v>
                </c:pt>
                <c:pt idx="7">
                  <c:v>69</c:v>
                </c:pt>
                <c:pt idx="8">
                  <c:v>68</c:v>
                </c:pt>
                <c:pt idx="9">
                  <c:v>67</c:v>
                </c:pt>
                <c:pt idx="10">
                  <c:v>66</c:v>
                </c:pt>
                <c:pt idx="11">
                  <c:v>56</c:v>
                </c:pt>
                <c:pt idx="12">
                  <c:v>43</c:v>
                </c:pt>
                <c:pt idx="13">
                  <c:v>37</c:v>
                </c:pt>
                <c:pt idx="1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3-4499-A100-B5A8EBCFBF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3613055"/>
        <c:axId val="1181226591"/>
      </c:barChart>
      <c:catAx>
        <c:axId val="117361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26591"/>
        <c:crosses val="autoZero"/>
        <c:auto val="1"/>
        <c:lblAlgn val="ctr"/>
        <c:lblOffset val="100"/>
        <c:noMultiLvlLbl val="0"/>
      </c:catAx>
      <c:valAx>
        <c:axId val="118122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61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P50 Net Recoverable (</a:t>
            </a:r>
            <a:r>
              <a:rPr lang="en-US" sz="1100" b="1" i="0" u="none" strike="noStrike" baseline="0" dirty="0" err="1">
                <a:solidFill>
                  <a:srgbClr val="0070C0"/>
                </a:solidFill>
                <a:latin typeface="Calibri" panose="020F0502020204030204"/>
              </a:rPr>
              <a:t>mmboe</a:t>
            </a: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Progression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  <c:pt idx="6">
                  <c:v>Option 7</c:v>
                </c:pt>
                <c:pt idx="7">
                  <c:v>Option 8</c:v>
                </c:pt>
                <c:pt idx="8">
                  <c:v>Option 9</c:v>
                </c:pt>
                <c:pt idx="9">
                  <c:v>Option 10</c:v>
                </c:pt>
                <c:pt idx="10">
                  <c:v>Option 11</c:v>
                </c:pt>
                <c:pt idx="11">
                  <c:v>Option 12</c:v>
                </c:pt>
                <c:pt idx="12">
                  <c:v>Option 13</c:v>
                </c:pt>
                <c:pt idx="13">
                  <c:v>Option 14</c:v>
                </c:pt>
                <c:pt idx="14">
                  <c:v>Option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75</c:v>
                </c:pt>
                <c:pt idx="1">
                  <c:v>45</c:v>
                </c:pt>
                <c:pt idx="2">
                  <c:v>42</c:v>
                </c:pt>
                <c:pt idx="3">
                  <c:v>39</c:v>
                </c:pt>
                <c:pt idx="4">
                  <c:v>35</c:v>
                </c:pt>
                <c:pt idx="5">
                  <c:v>30</c:v>
                </c:pt>
                <c:pt idx="6">
                  <c:v>25</c:v>
                </c:pt>
                <c:pt idx="7">
                  <c:v>20</c:v>
                </c:pt>
                <c:pt idx="8">
                  <c:v>19</c:v>
                </c:pt>
                <c:pt idx="9">
                  <c:v>15</c:v>
                </c:pt>
                <c:pt idx="10">
                  <c:v>12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9-4196-86DD-3DC1D75B0C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3613055"/>
        <c:axId val="1181226591"/>
      </c:barChart>
      <c:catAx>
        <c:axId val="117361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26591"/>
        <c:crosses val="autoZero"/>
        <c:auto val="1"/>
        <c:lblAlgn val="ctr"/>
        <c:lblOffset val="100"/>
        <c:noMultiLvlLbl val="0"/>
      </c:catAx>
      <c:valAx>
        <c:axId val="118122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61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P50 NPV ($m)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Progression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  <c:pt idx="6">
                  <c:v>Option 7</c:v>
                </c:pt>
                <c:pt idx="7">
                  <c:v>Option 8</c:v>
                </c:pt>
                <c:pt idx="8">
                  <c:v>Option 9</c:v>
                </c:pt>
                <c:pt idx="9">
                  <c:v>Option 10</c:v>
                </c:pt>
                <c:pt idx="10">
                  <c:v>Option 11</c:v>
                </c:pt>
                <c:pt idx="11">
                  <c:v>Option 12</c:v>
                </c:pt>
                <c:pt idx="12">
                  <c:v>Option 13</c:v>
                </c:pt>
                <c:pt idx="13">
                  <c:v>Option 14</c:v>
                </c:pt>
                <c:pt idx="14">
                  <c:v>Option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158</c:v>
                </c:pt>
                <c:pt idx="1">
                  <c:v>139</c:v>
                </c:pt>
                <c:pt idx="2">
                  <c:v>122</c:v>
                </c:pt>
                <c:pt idx="3">
                  <c:v>114</c:v>
                </c:pt>
                <c:pt idx="4">
                  <c:v>95</c:v>
                </c:pt>
                <c:pt idx="5">
                  <c:v>81</c:v>
                </c:pt>
                <c:pt idx="6">
                  <c:v>70</c:v>
                </c:pt>
                <c:pt idx="7">
                  <c:v>69</c:v>
                </c:pt>
                <c:pt idx="8">
                  <c:v>68</c:v>
                </c:pt>
                <c:pt idx="9">
                  <c:v>67</c:v>
                </c:pt>
                <c:pt idx="10">
                  <c:v>66</c:v>
                </c:pt>
                <c:pt idx="11">
                  <c:v>56</c:v>
                </c:pt>
                <c:pt idx="12">
                  <c:v>43</c:v>
                </c:pt>
                <c:pt idx="13">
                  <c:v>37</c:v>
                </c:pt>
                <c:pt idx="1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1-4127-9F02-11EC98D842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3613055"/>
        <c:axId val="1181226591"/>
      </c:barChart>
      <c:catAx>
        <c:axId val="117361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26591"/>
        <c:crosses val="autoZero"/>
        <c:auto val="1"/>
        <c:lblAlgn val="ctr"/>
        <c:lblOffset val="100"/>
        <c:noMultiLvlLbl val="0"/>
      </c:catAx>
      <c:valAx>
        <c:axId val="118122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61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SD Forecast Costs (</a:t>
            </a:r>
            <a:r>
              <a:rPr lang="en-US" sz="1100" b="1" i="0" u="none" strike="noStrike" baseline="0" dirty="0" err="1">
                <a:solidFill>
                  <a:srgbClr val="0070C0"/>
                </a:solidFill>
                <a:latin typeface="Calibri" panose="020F0502020204030204"/>
              </a:rPr>
              <a:t>kGBP</a:t>
            </a: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)</a:t>
            </a:r>
          </a:p>
          <a:p>
            <a:pPr>
              <a:defRPr/>
            </a:pPr>
            <a:endParaRPr lang="en-US" sz="1100" b="1" i="0" u="none" strike="noStrike" baseline="0" dirty="0">
              <a:solidFill>
                <a:srgbClr val="0070C0"/>
              </a:solidFill>
              <a:latin typeface="Calibri" panose="020F0502020204030204"/>
            </a:endParaRPr>
          </a:p>
          <a:p>
            <a:pPr>
              <a:defRPr/>
            </a:pPr>
            <a:endParaRPr lang="en-US" sz="1100" b="1" i="0" u="none" strike="noStrike" baseline="0" dirty="0">
              <a:solidFill>
                <a:srgbClr val="0070C0"/>
              </a:solidFill>
              <a:latin typeface="Calibri" panose="020F0502020204030204"/>
            </a:endParaRPr>
          </a:p>
          <a:p>
            <a:pPr>
              <a:defRPr/>
            </a:pPr>
            <a:endParaRPr lang="en-US" sz="1100" b="1" i="0" u="none" strike="noStrike" baseline="0" dirty="0">
              <a:solidFill>
                <a:srgbClr val="0070C0"/>
              </a:solidFill>
              <a:latin typeface="Calibri" panose="020F050202020403020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Shutdown Forecast Costs (kGBP)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3967</c:v>
                </c:pt>
                <c:pt idx="1">
                  <c:v>856</c:v>
                </c:pt>
                <c:pt idx="2">
                  <c:v>853</c:v>
                </c:pt>
                <c:pt idx="3">
                  <c:v>1180</c:v>
                </c:pt>
                <c:pt idx="4">
                  <c:v>3967</c:v>
                </c:pt>
                <c:pt idx="5">
                  <c:v>856</c:v>
                </c:pt>
                <c:pt idx="6">
                  <c:v>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C-4B3E-BDC6-EA03CC2390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3613055"/>
        <c:axId val="1181226591"/>
      </c:barChart>
      <c:catAx>
        <c:axId val="117361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26591"/>
        <c:crosses val="autoZero"/>
        <c:auto val="1"/>
        <c:lblAlgn val="ctr"/>
        <c:lblOffset val="100"/>
        <c:noMultiLvlLbl val="0"/>
      </c:catAx>
      <c:valAx>
        <c:axId val="118122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61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Sheet1!$A$2:$A$7</cx:f>
        <cx:lvl ptCount="6">
          <cx:pt idx="0">Current Emissions</cx:pt>
          <cx:pt idx="1">Comp Rewheel</cx:pt>
          <cx:pt idx="2">Flare Optimisation</cx:pt>
          <cx:pt idx="3">Power Gen Management</cx:pt>
          <cx:pt idx="4">Single Train Operation</cx:pt>
          <cx:pt idx="5">Purge Reduction</cx:pt>
        </cx:lvl>
      </cx:strDim>
      <cx:numDim type="val">
        <cx:f>Sheet1!$B$2:$B$7</cx:f>
        <cx:lvl ptCount="6" formatCode="General">
          <cx:pt idx="0">30000</cx:pt>
          <cx:pt idx="1">-2000</cx:pt>
          <cx:pt idx="2">-3000</cx:pt>
          <cx:pt idx="3">-5000</cx:pt>
          <cx:pt idx="4">-4000</cx:pt>
          <cx:pt idx="5">-500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 b="1">
                <a:solidFill>
                  <a:srgbClr val="0070C0"/>
                </a:solidFill>
              </a:defRPr>
            </a:pP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Emissions (CO</a:t>
            </a:r>
            <a:r>
              <a:rPr lang="en-US" sz="1100" b="1" i="0" u="none" strike="noStrike" baseline="-25000" dirty="0">
                <a:solidFill>
                  <a:srgbClr val="0070C0"/>
                </a:solidFill>
                <a:latin typeface="Calibri" panose="020F0502020204030204"/>
              </a:rPr>
              <a:t>2</a:t>
            </a: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e t/</a:t>
            </a:r>
            <a:r>
              <a:rPr lang="en-US" sz="1100" b="1" i="0" u="none" strike="noStrike" baseline="0" dirty="0" err="1">
                <a:solidFill>
                  <a:srgbClr val="0070C0"/>
                </a:solidFill>
                <a:latin typeface="Calibri" panose="020F0502020204030204"/>
              </a:rPr>
              <a:t>yr</a:t>
            </a: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)</a:t>
            </a:r>
          </a:p>
        </cx:rich>
      </cx:tx>
    </cx:title>
    <cx:plotArea>
      <cx:plotAreaRegion>
        <cx:series layoutId="waterfall" uniqueId="{ADC2065F-5491-47C1-BDAA-22E9A0496811}">
          <cx:tx>
            <cx:txData>
              <cx:f>Sheet1!$B$1</cx:f>
              <cx:v>Resource Progression</cx:v>
            </cx:txData>
          </cx:tx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900" b="1"/>
                </a:pPr>
                <a:endParaRPr lang="en-US" sz="900" b="1" i="0" u="none" strike="noStrike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700" b="1"/>
            </a:pPr>
            <a:endParaRPr lang="en-US" sz="700" b="1" i="0" u="none" strike="noStrike" baseline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900"/>
            </a:pPr>
            <a:endParaRPr lang="en-US" sz="900" b="0" i="0" u="none" strike="noStrike" baseline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/>
            </a:endParaRPr>
          </a:p>
        </cx:txPr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900" b="1"/>
          </a:pPr>
          <a:endParaRPr lang="en-US" sz="900" b="1" i="0" u="none" strike="noStrike" baseline="0">
            <a:solidFill>
              <a:srgbClr val="000000">
                <a:lumMod val="65000"/>
                <a:lumOff val="35000"/>
              </a:srgbClr>
            </a:solidFill>
            <a:latin typeface="Calibri" panose="020F0502020204030204"/>
          </a:endParaRPr>
        </a:p>
      </cx:txPr>
    </cx:legend>
  </cx:chart>
  <cx:spPr>
    <a:ln>
      <a:solidFill>
        <a:srgbClr val="39373A"/>
      </a:solidFill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Production To Date</cx:pt>
          <cx:pt idx="1">Base Forecast</cx:pt>
          <cx:pt idx="2">Drilling</cx:pt>
          <cx:pt idx="3">Life Extension</cx:pt>
          <cx:pt idx="4">Technology</cx:pt>
          <cx:pt idx="5">Risks</cx:pt>
          <cx:pt idx="6">Mitigations</cx:pt>
          <cx:pt idx="7">Remaining HCIP</cx:pt>
        </cx:lvl>
      </cx:strDim>
      <cx:numDim type="val">
        <cx:f>Sheet1!$B$2:$B$9</cx:f>
        <cx:lvl ptCount="8" formatCode="General">
          <cx:pt idx="0">80</cx:pt>
          <cx:pt idx="1">11</cx:pt>
          <cx:pt idx="2">7</cx:pt>
          <cx:pt idx="3">5</cx:pt>
          <cx:pt idx="4">2</cx:pt>
          <cx:pt idx="5">-25</cx:pt>
          <cx:pt idx="6">29</cx:pt>
          <cx:pt idx="7">120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 b="1">
                <a:solidFill>
                  <a:srgbClr val="0070C0"/>
                </a:solidFill>
              </a:defRPr>
            </a:pP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Resource Progression (</a:t>
            </a:r>
            <a:r>
              <a:rPr lang="en-US" sz="1100" b="1" i="0" u="none" strike="noStrike" baseline="0" dirty="0" err="1">
                <a:solidFill>
                  <a:srgbClr val="0070C0"/>
                </a:solidFill>
                <a:latin typeface="Calibri" panose="020F0502020204030204"/>
              </a:rPr>
              <a:t>mmboe</a:t>
            </a:r>
            <a:r>
              <a:rPr lang="en-US" sz="1100" b="1" i="0" u="none" strike="noStrike" baseline="0" dirty="0">
                <a:solidFill>
                  <a:srgbClr val="0070C0"/>
                </a:solidFill>
                <a:latin typeface="Calibri" panose="020F0502020204030204"/>
              </a:rPr>
              <a:t>)</a:t>
            </a:r>
          </a:p>
        </cx:rich>
      </cx:tx>
    </cx:title>
    <cx:plotArea>
      <cx:plotAreaRegion>
        <cx:series layoutId="waterfall" uniqueId="{ADC2065F-5491-47C1-BDAA-22E9A0496811}">
          <cx:tx>
            <cx:txData>
              <cx:f>Sheet1!$B$1</cx:f>
              <cx:v>Resource Progression</cx:v>
            </cx:txData>
          </cx:tx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900" b="1"/>
                </a:pPr>
                <a:endParaRPr lang="en-US" sz="900" b="1" i="0" u="none" strike="noStrike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700" b="1"/>
            </a:pPr>
            <a:endParaRPr lang="en-US" sz="700" b="1" i="0" u="none" strike="noStrike" baseline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/>
            </a:endParaRPr>
          </a:p>
        </cx:txPr>
      </cx:axis>
      <cx:axis id="1">
        <cx:valScaling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900"/>
            </a:pPr>
            <a:endParaRPr lang="en-US" sz="900" b="0" i="0" u="none" strike="noStrike" baseline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/>
            </a:endParaRPr>
          </a:p>
        </cx:txPr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900" b="1"/>
          </a:pPr>
          <a:endParaRPr lang="en-US" sz="900" b="1" i="0" u="none" strike="noStrike" baseline="0">
            <a:solidFill>
              <a:srgbClr val="000000">
                <a:lumMod val="65000"/>
                <a:lumOff val="35000"/>
              </a:srgbClr>
            </a:solidFill>
            <a:latin typeface="Calibri" panose="020F0502020204030204"/>
          </a:endParaRPr>
        </a:p>
      </cx:txPr>
    </cx:legend>
  </cx:chart>
  <cx:spPr>
    <a:solidFill>
      <a:schemeClr val="bg1"/>
    </a:solidFill>
    <a:ln>
      <a:solidFill>
        <a:srgbClr val="39373A"/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4B78CA-5F63-8FA0-02A0-759EE0328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9CD51-CD7C-4091-9EFD-FF24A2008F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0BD9D9D-EE95-42C1-B029-A51160F03AE3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857F3-76E7-C98B-FBCA-80104D82DB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91D76-9B7E-A7AD-50D2-9150AAFA16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9B919E2-AB7F-404E-B191-1F4498374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5305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78AC222-98DD-41C4-A691-633F95D165CA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79CBCA0-2089-452C-A7F4-31212EAEA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9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Please refer to the supporting NSTA JV Hub Strategy Good Practice Guide for additional supporting information to this template pack.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NSTA Stewardship Expectation 1 (Joint Venture Hub Strategy) should also be referred to when populating this template pack – https://www.nstauthority.co.uk/media/5895/oga_se1_joint_hub_strategy_july_2019.pdf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Not all slides will be applicable, therefore please refer to slide 22 (JV Hub Strategy – Good Practice Matrix) which provides a guide on which slides are applicable dependent on the lifecycle stage of the assets/hub in question.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template should be treated as a guide and all slides can be adjusted by the Operator as necessary to suit their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Operator can add additional slides where necessary to support their JV Hub Strategy.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Multiple copies of each template slide can be used if necessary to provide further detail.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All graphics/figures throughout the slide pack are provide as guidance, the operator can replace with any specific/relevant graphics which best describe the corresponding section of the strategy.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can be updated by the Operator with appropriate company logos and graphics to appropriately represent the asset/hub.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22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is a template to summarise applicable undeveloped discoveries for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slide should include an appropriate graphic for the opportunity (top left), bullet point summary of the opportunity (bottom right) and supporting graphics/graphs to demonstrate the value of the undeveloped discovery.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If not applicable, this slide can be removed from the slide pack.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Multiple copies of this slide can be included if there are multiple undeveloped discoveries on the asset/hub.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31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is a template to summarise applicable infill/workover opportunities for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slide should include an appropriate graphic for the opportunity (top left), bullet point summary of the opportunity (bottom right) and supporting graphics/graphs to demonstrate the value of the infill/workover opportunity.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If not applicable, this slide can be removed from the slide pack.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Multiple copies of this slide can be included if there are multiple infill/workover opportunities on the asset/hub.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322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is a template to summarise applicable enhanced recovery opportunities for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slide should include an appropriate graphic for the opportunity (top left), bullet point summary of the opportunity (bottom right) and supporting graphics/graphs to demonstrate the value of the enhanced recovery opportunity.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If not applicable, this slide can be removed from the slide pack.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Multiple copies of this slide can be included if there are multiple enhanced recovery opportunities on the asset/hub.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806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purpose of this slide is for the Operator to demonstrate all potential 3</a:t>
            </a:r>
            <a:r>
              <a:rPr lang="en-GB" b="1" baseline="30000" dirty="0"/>
              <a:t>rd</a:t>
            </a:r>
            <a:r>
              <a:rPr lang="en-GB" b="1" dirty="0"/>
              <a:t> party or business development opportunities near the asset/hub have been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If not applicable, this slide can be removed from the slide pack.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76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is a template to summarise key topsides projects for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template can also be used to provide further information associated with any key emissions reduction/ERAP opportunities.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If not applicable, this slide can be removed from the slide pack.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Multiple copies of this slide can be included if there are multiple enhanced recovery opportunities on the asset/hub.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621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is a template to summarise key barrel adding opportunities for the asset/hub (e.g. well intervention, compression optimisation) including appropriate descriptions, timing and value of each opportunity.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Examples provided in the table are a guide only and the Operator should populate the table with applicable opportunities for the asset/hub.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If not applicable, this slide can be removed from the slide pack.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913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is a template to summarise key debottlenecking and/or production efficiency improvement opportunities.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Examples provided in the table are a guide only and the Operator should populate the table with applicable opportunities for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If not applicable, this slide can be removed from the slide pack.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56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purpose of this slide is to demonstrate optimisation associated with shutdowns/TARs and the asset/hub maintenance backlog management.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All information/graphics/tables on this slide can be updated by the Operator to appropriately demonstrate the Shutdown/TARs/Maintenance Backlog for the asset/hub.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81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should be updated to demonstrate the late life strategy of the asset.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bullet points provided in the template are a guide and can be included or deleted as necessary.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If not applicable, this slide can be removed from the slide pack.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86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should be updated to demonstrate technology opportunities on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examples/bullet points provided in the template are a guide and can be included or deleted as necessary.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If not applicable, this slide can be removed from the slide pack.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9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should be used to capture key changes for the JV Hub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376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should be updated to summarise the OPEX, CAPEX and ABEX of the asset/hub including opportunities, risk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bullet points and graphics provided in the template are a guide and can be included or deleted as necessary.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Commercially or financially sensitive information should be removed from this slide prior to sharing out with the JV.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13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should be updated to decommissioning preparation activities and post cessation of production opportunities for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Through the NSTA Stewardship process, the Operator/JV will need to demonstrate they have maximised economic recovery from the area/hub and cost efficient readiness for cessation of production to minimise unnecessary post CoP operational expenditure.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bullet points provided in the template are a guide and can be included or deleted as necessary.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Stewardship Expectation 10 (Cost Effective Decommissioning) should be referenced while populating this slide – https://www.nstauthority.co.uk/media/5904/oga_se10_cost_effective_decommissioning_july_2019.pdf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If not applicable, this slide can be removed from the slide pack.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693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should be updated to demonstrate appropriate JV collaboration and alignment for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bullet points/tables/graphics provided in the template are a guide and can be included or deleted as necessary.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Key interfaces outside the JV should be considered (e.g. shippers/terminals, nearby assets/operators, supply chain challenges/constraints).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If not applicable, this slide can be removed from the slide pack.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02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should be populated in conjunction with slide 2 (Hub Timeline/Multi Scenario Plan).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purpose of this slide is to provide further information associated with various scenarios for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The bullet points/tables/graphics provided in the template are a guide and can be included or deleted as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13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has been included as a guide for the Operator/JV to determine which slides are applicable for the asset/hub dependent on the stage in their lifecycle.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matrix should be treated as a guide and the Operator/JV should decide which slides are applicable to their asset/hub.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21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section of the slide pack/template is optional – further slides can be added in the backup to support for detail in the JV Hub Strategy if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3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Summary Picture – an appropriate summary graphic should be provided which adequately shows the asset/hub (e.g. Field Map including installations, tie-backs, future prospects, licences).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Strategy Summary – graphic or bullet points to provide a high level summary of the asset/hub long term strategy.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Production Graphic – an appropriate graphic summarising the production for the asset/hub including future resource progression opportunities.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Emissions Graphic – an appropriate graphic summarising the emissions for the asset/hub including reduction opportunities, ERAP commitments, increases associated with new opportunities, emissions intensity.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Strategic Intent Bullet Points – selected bullet points which summarise forthcoming slide in the pack (e.g. key activities associated with long term strategy for the asset/hub).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58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should be updated to include a long term plan/timeline for the asset/hub in alignment with the strategy of the asset (as shared in slide 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If possible, please include multiple scenarios for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It is important to include both opportunities to maximise economic recovery and emissions reduction activities.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Multiple copies of this slide could be used for more complicated scenarios/alternatives.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6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should be updated to demonstrate the key strengths, weaknesses, opportunities &amp; threats for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bullet points provided in the template are a guide and can be included or deleted as necessary.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Operator should consider the necessary actions to mitigate the identified weaknesses and threats from the SWOT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3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purpose of this slide is for the Operator to provide a summary of the MAH prevention and/or process safety aspects of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bullet points and graphics in the template slide are provided as a guide and should be changed/updated by the Operator for those applicable to the asset/hub.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65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should be updated by the Operator to provide a summary of the emissions baseline, forecast and targets for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Appropriate summary graphics should be provided to demonstrate emissions profiles for various asset scenarios and supporting table of opportunities to reduce emissions as per the asset/hub ERAP Document.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Stewardship Expectation 11 (Net Zero) should be referenced while populating this slide – https://www.nstauthority.co.uk/media/7184/se11_net-zero.pdf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0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should be updated by the Operator to provide a summary of the emissions reduction program including a supporting timeline.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An appropriate timeline should be shared in this slide demonstrating the timeline for each key ERAP commitment, emissions savings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Stewardship Expectation 11 (Net Zero) should be referenced while populating this slide – https://www.nstauthority.co.uk/media/7184/se11_net-zero.pdf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78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This slide is a template to summarise applicable exploration opportunities for the asset/hub.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The slide should include an appropriate graphic for the opportunity (top left), bullet point summary of the opportunity (bottom right) and supporting graphics/graphs to demonstrate the value of the exploration prospect.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If not applicable, this slide can be removed from the slide pack.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Multiple copies of this slide can be included if there are multiple exploration opportunities on the asset/hub.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CBCA0-2089-452C-A7F4-31212EAEAA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Cover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9DBF458-B05A-DE2C-C2F8-2FC2013F99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581932"/>
            <a:ext cx="1836000" cy="61654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E307611-DA5E-D730-1909-3430172AFD8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3202266"/>
            <a:ext cx="12192000" cy="3651954"/>
            <a:chOff x="0" y="3202266"/>
            <a:chExt cx="12192000" cy="365195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6D4E9DC-D71D-F1B4-E0F2-C8119E011E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196092"/>
              <a:ext cx="12192000" cy="2109818"/>
            </a:xfrm>
            <a:custGeom>
              <a:avLst/>
              <a:gdLst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2171871 w 12171871"/>
                <a:gd name="connsiteY2" fmla="*/ 0 h 210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71871" h="2104845">
                  <a:moveTo>
                    <a:pt x="0" y="2104845"/>
                  </a:moveTo>
                  <a:lnTo>
                    <a:pt x="10067026" y="2104845"/>
                  </a:lnTo>
                  <a:lnTo>
                    <a:pt x="12171871" y="0"/>
                  </a:lnTo>
                </a:path>
              </a:pathLst>
            </a:cu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08C565C-5BCA-16E2-8512-832BBC2D109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8539378" y="3202266"/>
              <a:ext cx="3651954" cy="3651954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122269C8-47D8-0973-AA2B-D5CE6BEB73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23993" y="4299779"/>
              <a:ext cx="1092200" cy="850900"/>
            </a:xfrm>
            <a:prstGeom prst="parallelogram">
              <a:avLst>
                <a:gd name="adj" fmla="val 1002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C87A4FE-B3FC-61E4-E78F-8D4FC13549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867743"/>
            <a:ext cx="960805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E30B1-6CB7-2B15-4E92-AC21F7B1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2900449"/>
            <a:ext cx="9608055" cy="5262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sz="38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/>
              <a:t>QBR2 Kick Off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33AC16-5FD8-AEDD-0527-40DC5BFA3A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529263"/>
            <a:ext cx="5580062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67311D7-2C51-449C-A432-255545C1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5818538"/>
            <a:ext cx="55800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706EDE2-B685-964D-BF4C-82C1BA87D85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581932"/>
            <a:ext cx="1836000" cy="6165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ED24749-5D9B-5989-ECD4-03FC36A4DB07}"/>
              </a:ext>
            </a:extLst>
          </p:cNvPr>
          <p:cNvGrpSpPr/>
          <p:nvPr userDrawn="1"/>
        </p:nvGrpSpPr>
        <p:grpSpPr>
          <a:xfrm>
            <a:off x="0" y="3202266"/>
            <a:ext cx="12192000" cy="3651954"/>
            <a:chOff x="0" y="3202266"/>
            <a:chExt cx="12192000" cy="36519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8DFA5C-3094-72D4-653D-06CA9A416657}"/>
                </a:ext>
              </a:extLst>
            </p:cNvPr>
            <p:cNvSpPr/>
            <p:nvPr userDrawn="1"/>
          </p:nvSpPr>
          <p:spPr>
            <a:xfrm>
              <a:off x="0" y="4196092"/>
              <a:ext cx="12192000" cy="2109818"/>
            </a:xfrm>
            <a:custGeom>
              <a:avLst/>
              <a:gdLst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2171871 w 12171871"/>
                <a:gd name="connsiteY2" fmla="*/ 0 h 210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71871" h="2104845">
                  <a:moveTo>
                    <a:pt x="0" y="2104845"/>
                  </a:moveTo>
                  <a:lnTo>
                    <a:pt x="10067026" y="2104845"/>
                  </a:lnTo>
                  <a:lnTo>
                    <a:pt x="12171871" y="0"/>
                  </a:lnTo>
                </a:path>
              </a:pathLst>
            </a:cu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21E0A7-0077-5314-6C19-41CB48C7ED69}"/>
                </a:ext>
              </a:extLst>
            </p:cNvPr>
            <p:cNvCxnSpPr/>
            <p:nvPr userDrawn="1"/>
          </p:nvCxnSpPr>
          <p:spPr>
            <a:xfrm flipH="1">
              <a:off x="8539378" y="3202266"/>
              <a:ext cx="3651954" cy="3651954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C639564-50E2-2F75-D31D-A601B84EC0AA}"/>
                </a:ext>
              </a:extLst>
            </p:cNvPr>
            <p:cNvSpPr/>
            <p:nvPr userDrawn="1"/>
          </p:nvSpPr>
          <p:spPr>
            <a:xfrm>
              <a:off x="10123993" y="4299779"/>
              <a:ext cx="1092200" cy="850900"/>
            </a:xfrm>
            <a:prstGeom prst="parallelogram">
              <a:avLst>
                <a:gd name="adj" fmla="val 1002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3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e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EEF2-682B-933B-A5B0-AA779D0D6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090"/>
            <a:ext cx="11160122" cy="397032"/>
          </a:xfrm>
          <a:prstGeom prst="rect">
            <a:avLst/>
          </a:prstGeom>
        </p:spPr>
        <p:txBody>
          <a:bodyPr wrap="none" lIns="0" rIns="0" anchor="ctr">
            <a:noAutofit/>
          </a:bodyPr>
          <a:lstStyle>
            <a:lvl1pPr>
              <a:defRPr lang="en-GB" sz="2200" b="0">
                <a:solidFill>
                  <a:srgbClr val="00B0F0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16303C-2992-CA08-447A-5988A3B81B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937" y="876239"/>
            <a:ext cx="11160125" cy="2492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 smtClean="0">
                <a:solidFill>
                  <a:srgbClr val="0070C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sub-title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BE18C-2448-E4B4-C84D-2E5932E5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91" y="6648013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800" b="0">
                <a:solidFill>
                  <a:schemeClr val="accent2"/>
                </a:solidFill>
              </a:defRPr>
            </a:lvl1pPr>
          </a:lstStyle>
          <a:p>
            <a:fld id="{0A944FA5-EC37-404D-A062-6E7D2D854B4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677E9D-AE4C-DC2F-DCDE-D0AA0620014A}"/>
              </a:ext>
            </a:extLst>
          </p:cNvPr>
          <p:cNvCxnSpPr/>
          <p:nvPr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2C8D99C-B749-DA30-3907-FD655E52F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6" y="1268413"/>
            <a:ext cx="5399999" cy="36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08000" tIns="36000" rIns="108000" bIns="36000"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64" name="Content Placeholder 22">
            <a:extLst>
              <a:ext uri="{FF2B5EF4-FFF2-40B4-BE49-F238E27FC236}">
                <a16:creationId xmlns:a16="http://schemas.microsoft.com/office/drawing/2014/main" id="{8F0CA180-8C92-B944-3E6C-D2E9E3E299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2288" y="1637424"/>
            <a:ext cx="5399999" cy="2088000"/>
          </a:xfrm>
          <a:prstGeom prst="rect">
            <a:avLst/>
          </a:prstGeom>
        </p:spPr>
        <p:txBody>
          <a:bodyPr lIns="108000" tIns="72000" rIns="108000" bIns="7200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400">
                <a:solidFill>
                  <a:schemeClr val="tx2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>
                <a:solidFill>
                  <a:schemeClr val="tx2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add text or click on one of the icons below to insert tables, charts and images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904CBA2E-176F-EC13-1D61-F4E9F035E6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2412" y="1268413"/>
            <a:ext cx="5399997" cy="360000"/>
          </a:xfrm>
          <a:prstGeom prst="rect">
            <a:avLst/>
          </a:prstGeom>
          <a:solidFill>
            <a:srgbClr val="0070C0"/>
          </a:solidFill>
        </p:spPr>
        <p:txBody>
          <a:bodyPr wrap="square" lIns="108000" tIns="36000" rIns="108000" bIns="36000"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67" name="Content Placeholder 22">
            <a:extLst>
              <a:ext uri="{FF2B5EF4-FFF2-40B4-BE49-F238E27FC236}">
                <a16:creationId xmlns:a16="http://schemas.microsoft.com/office/drawing/2014/main" id="{B316D6ED-74BF-F285-5D20-2EF50D5E9E8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82414" y="1637424"/>
            <a:ext cx="5399999" cy="2088000"/>
          </a:xfrm>
          <a:prstGeom prst="rect">
            <a:avLst/>
          </a:prstGeom>
        </p:spPr>
        <p:txBody>
          <a:bodyPr lIns="108000" tIns="72000" rIns="108000" bIns="7200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400">
                <a:solidFill>
                  <a:schemeClr val="tx2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>
                <a:solidFill>
                  <a:schemeClr val="tx2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add text or click on one of the icons below to insert tables, charts and images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FC99AA56-C8BE-F1EF-F164-07FF2CF42E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287" y="3961252"/>
            <a:ext cx="5399998" cy="360000"/>
          </a:xfrm>
          <a:prstGeom prst="rect">
            <a:avLst/>
          </a:prstGeom>
          <a:solidFill>
            <a:srgbClr val="00B0F0"/>
          </a:solidFill>
        </p:spPr>
        <p:txBody>
          <a:bodyPr wrap="square" lIns="108000" tIns="36000" rIns="108000" bIns="36000"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70" name="Content Placeholder 22">
            <a:extLst>
              <a:ext uri="{FF2B5EF4-FFF2-40B4-BE49-F238E27FC236}">
                <a16:creationId xmlns:a16="http://schemas.microsoft.com/office/drawing/2014/main" id="{ACFE0BAA-D384-6B12-379C-5953C7D297C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22288" y="4330263"/>
            <a:ext cx="5399999" cy="2088000"/>
          </a:xfrm>
          <a:prstGeom prst="rect">
            <a:avLst/>
          </a:prstGeom>
        </p:spPr>
        <p:txBody>
          <a:bodyPr lIns="108000" tIns="72000" rIns="108000" bIns="7200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400">
                <a:solidFill>
                  <a:schemeClr val="tx2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>
                <a:solidFill>
                  <a:schemeClr val="tx2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add text or click on one of the icons below to insert tables, charts and images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1" name="Text Placeholder 29">
            <a:extLst>
              <a:ext uri="{FF2B5EF4-FFF2-40B4-BE49-F238E27FC236}">
                <a16:creationId xmlns:a16="http://schemas.microsoft.com/office/drawing/2014/main" id="{A36F3128-5571-1588-B827-659569213D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412" y="3961252"/>
            <a:ext cx="5399998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8000" tIns="36000" rIns="108000" bIns="36000"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73" name="Content Placeholder 22">
            <a:extLst>
              <a:ext uri="{FF2B5EF4-FFF2-40B4-BE49-F238E27FC236}">
                <a16:creationId xmlns:a16="http://schemas.microsoft.com/office/drawing/2014/main" id="{F66B840A-D069-1676-FCAB-33C6073FB37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82414" y="4330263"/>
            <a:ext cx="5399999" cy="2088000"/>
          </a:xfrm>
          <a:prstGeom prst="rect">
            <a:avLst/>
          </a:prstGeom>
        </p:spPr>
        <p:txBody>
          <a:bodyPr lIns="108000" tIns="72000" rIns="108000" bIns="7200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400">
                <a:solidFill>
                  <a:schemeClr val="tx2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>
                <a:solidFill>
                  <a:schemeClr val="tx2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add text or click on one of the icons below to insert tables, charts and images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BCC5DD-5F48-4B0D-A5AB-4836AE272E68}"/>
              </a:ext>
            </a:extLst>
          </p:cNvPr>
          <p:cNvCxnSpPr/>
          <p:nvPr userDrawn="1"/>
        </p:nvCxnSpPr>
        <p:spPr>
          <a:xfrm>
            <a:off x="515937" y="779122"/>
            <a:ext cx="11166476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52ABFE-73A2-8859-E4E7-844FB09AABCE}"/>
              </a:ext>
            </a:extLst>
          </p:cNvPr>
          <p:cNvSpPr txBox="1"/>
          <p:nvPr userDrawn="1"/>
        </p:nvSpPr>
        <p:spPr>
          <a:xfrm>
            <a:off x="620823" y="6648013"/>
            <a:ext cx="240501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 dirty="0">
                <a:solidFill>
                  <a:schemeClr val="bg1"/>
                </a:solidFill>
              </a:rPr>
              <a:t>NSTA</a:t>
            </a:r>
            <a:r>
              <a:rPr lang="en-GB" sz="800" b="0" dirty="0">
                <a:solidFill>
                  <a:schemeClr val="bg1"/>
                </a:solidFill>
              </a:rPr>
              <a:t> | Good Practice JV Hub Strategy Template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6C0624-E1B2-F134-FF7A-7C3BAC7C540E}"/>
              </a:ext>
            </a:extLst>
          </p:cNvPr>
          <p:cNvGrpSpPr/>
          <p:nvPr userDrawn="1"/>
        </p:nvGrpSpPr>
        <p:grpSpPr>
          <a:xfrm>
            <a:off x="522999" y="6561138"/>
            <a:ext cx="11160122" cy="296861"/>
            <a:chOff x="522999" y="6561138"/>
            <a:chExt cx="11160122" cy="296861"/>
          </a:xfrm>
          <a:solidFill>
            <a:srgbClr val="0070C0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CE20FC-C14B-1744-38A0-48A60AE61068}"/>
                </a:ext>
              </a:extLst>
            </p:cNvPr>
            <p:cNvSpPr/>
            <p:nvPr userDrawn="1"/>
          </p:nvSpPr>
          <p:spPr>
            <a:xfrm>
              <a:off x="522999" y="6561138"/>
              <a:ext cx="11160122" cy="2968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87C615-4FD0-9EC6-427F-BC7EC92C9DEC}"/>
                </a:ext>
              </a:extLst>
            </p:cNvPr>
            <p:cNvSpPr txBox="1"/>
            <p:nvPr userDrawn="1"/>
          </p:nvSpPr>
          <p:spPr>
            <a:xfrm>
              <a:off x="620823" y="6648013"/>
              <a:ext cx="2405010" cy="12311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b="1" dirty="0">
                  <a:solidFill>
                    <a:schemeClr val="bg1"/>
                  </a:solidFill>
                </a:rPr>
                <a:t>NSTA</a:t>
              </a:r>
              <a:r>
                <a:rPr lang="en-GB" sz="800" b="0" dirty="0">
                  <a:solidFill>
                    <a:schemeClr val="bg1"/>
                  </a:solidFill>
                </a:rPr>
                <a:t> | Good Practice JV Hub Strategy 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42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EEF2-682B-933B-A5B0-AA779D0D6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090"/>
            <a:ext cx="11160122" cy="397032"/>
          </a:xfrm>
          <a:prstGeom prst="rect">
            <a:avLst/>
          </a:prstGeom>
        </p:spPr>
        <p:txBody>
          <a:bodyPr wrap="none" lIns="0" rIns="0" anchor="ctr">
            <a:noAutofit/>
          </a:bodyPr>
          <a:lstStyle>
            <a:lvl1pPr>
              <a:defRPr lang="en-GB" sz="2200" b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Click to add title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16303C-2992-CA08-447A-5988A3B81B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937" y="876239"/>
            <a:ext cx="11160125" cy="2492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3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01BA1-5116-4596-77BB-487D7703D083}"/>
              </a:ext>
            </a:extLst>
          </p:cNvPr>
          <p:cNvSpPr/>
          <p:nvPr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A839-CB5C-0C5A-C103-DFFFF835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2324" y="6648013"/>
            <a:ext cx="57547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800" b="0">
                <a:solidFill>
                  <a:schemeClr val="accent2"/>
                </a:solidFill>
              </a:defRPr>
            </a:lvl1pPr>
          </a:lstStyle>
          <a:p>
            <a:r>
              <a:rPr lang="en-GB"/>
              <a:t>QBR2 Kick Off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BE18C-2448-E4B4-C84D-2E5932E5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91" y="6648013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800" b="0">
                <a:solidFill>
                  <a:schemeClr val="accent2"/>
                </a:solidFill>
              </a:defRPr>
            </a:lvl1pPr>
          </a:lstStyle>
          <a:p>
            <a:fld id="{0A944FA5-EC37-404D-A062-6E7D2D854B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9621D-669E-43A6-1F8A-742867078E2E}"/>
              </a:ext>
            </a:extLst>
          </p:cNvPr>
          <p:cNvSpPr txBox="1"/>
          <p:nvPr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B0CD3-AE01-CBC2-83FA-B10B337695EA}"/>
              </a:ext>
            </a:extLst>
          </p:cNvPr>
          <p:cNvSpPr/>
          <p:nvPr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A06E3-D4D2-EB0F-240F-D38268512662}"/>
              </a:ext>
            </a:extLst>
          </p:cNvPr>
          <p:cNvSpPr txBox="1"/>
          <p:nvPr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29A1DD-0AE6-5ABD-8F01-D03AE96A70D6}"/>
              </a:ext>
            </a:extLst>
          </p:cNvPr>
          <p:cNvCxnSpPr/>
          <p:nvPr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DEE1386-2B08-7AF2-8CCE-A67247347E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8538" y="1583531"/>
            <a:ext cx="1440000" cy="14400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lIns="0" tIns="10800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en-GB"/>
              <a:t>Click icon to</a:t>
            </a:r>
            <a:br>
              <a:rPr lang="en-GB"/>
            </a:br>
            <a:r>
              <a:rPr lang="en-GB"/>
              <a:t>add 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BB526A-0EBA-2398-9382-84FCFBA0E0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1263" y="3104593"/>
            <a:ext cx="9345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Full name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EEB5807-9A20-EF42-86E6-01D0101CD7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7404" y="3468467"/>
            <a:ext cx="1262269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Job description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0B04AE-5131-320C-F7C2-E339F8ACA5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8725" y="3104593"/>
            <a:ext cx="9345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Full name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14B8FF4-C3F7-6CF3-3C5E-8AEA0A2FDD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4866" y="3468467"/>
            <a:ext cx="1262269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Job description</a:t>
            </a:r>
            <a:endParaRPr lang="en-GB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DF8A0BB-2E2F-79D4-7B9C-0BCCDB4B13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9993" y="3104593"/>
            <a:ext cx="9345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Full name</a:t>
            </a:r>
            <a:endParaRPr lang="en-GB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5E1D48B-C24D-4187-1236-18F6541C34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6134" y="3468467"/>
            <a:ext cx="1262269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Job description</a:t>
            </a:r>
            <a:endParaRPr lang="en-GB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2330C535-2B82-CB6C-0D30-4B97FB1AC3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95556" y="3104593"/>
            <a:ext cx="9345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Full name</a:t>
            </a:r>
            <a:endParaRPr lang="en-GB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2D7AA60-609F-7A14-82F0-86F7C24E90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31697" y="3468467"/>
            <a:ext cx="1262269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Job description</a:t>
            </a:r>
            <a:endParaRPr lang="en-GB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9BA426F0-377F-DDBE-ACDC-FD34058B14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16824" y="3104593"/>
            <a:ext cx="9345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Full name</a:t>
            </a:r>
            <a:endParaRPr lang="en-GB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9A5E0F9-B948-53CD-9E19-A86E8B5E715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52965" y="3468467"/>
            <a:ext cx="1262269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Job description</a:t>
            </a:r>
            <a:endParaRPr lang="en-GB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5BEBD0D5-9E78-E585-8F38-96AA7F7695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1263" y="5589904"/>
            <a:ext cx="9345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Full name</a:t>
            </a:r>
            <a:endParaRPr lang="en-GB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FB18A43D-EC79-37F0-74A0-B34F10C708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7404" y="5953778"/>
            <a:ext cx="1262269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Job description</a:t>
            </a:r>
            <a:endParaRPr lang="en-GB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72F583D4-C835-5C6B-253A-C162B3371D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8725" y="5589904"/>
            <a:ext cx="9345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Full name</a:t>
            </a:r>
            <a:endParaRPr lang="en-GB"/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1C74EC24-162B-C2DA-6A80-BDAD4B5D552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64866" y="5953778"/>
            <a:ext cx="1262269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Job description</a:t>
            </a:r>
            <a:endParaRPr lang="en-GB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614BBCCB-5F3A-8095-2B81-90D1E28BF8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49993" y="5589904"/>
            <a:ext cx="9345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Full name</a:t>
            </a:r>
            <a:endParaRPr lang="en-GB"/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E2E91F3F-3DCA-EDDD-D8A3-94C157E6C6B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86134" y="5953778"/>
            <a:ext cx="1262269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Job description</a:t>
            </a:r>
            <a:endParaRPr lang="en-GB"/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CC7A08FB-6355-3F22-BCE3-5DD61EBE889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95556" y="5589904"/>
            <a:ext cx="9345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Full name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349CFE77-D730-5F33-55FC-88A7C64F9B3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31697" y="5953778"/>
            <a:ext cx="1262269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Job description</a:t>
            </a:r>
            <a:endParaRPr lang="en-GB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B39A0BFE-CE1B-ED30-4DA7-D4C1F728F01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816824" y="5589904"/>
            <a:ext cx="9345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Full name</a:t>
            </a:r>
            <a:endParaRPr lang="en-GB"/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B54BAA9C-0146-B5B2-8EEA-16D6B51371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52965" y="5953778"/>
            <a:ext cx="1262269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Job description</a:t>
            </a:r>
            <a:endParaRPr lang="en-GB"/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11692499-BDAC-636B-14B0-AE5B30428A37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3197268" y="1583531"/>
            <a:ext cx="1440000" cy="14400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lIns="0" tIns="10800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en-GB"/>
              <a:t>Click icon to</a:t>
            </a:r>
            <a:br>
              <a:rPr lang="en-GB"/>
            </a:br>
            <a:r>
              <a:rPr lang="en-GB"/>
              <a:t>add photo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4F30CEAA-B0CA-B504-C558-2E42B4FD550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376000" y="1583531"/>
            <a:ext cx="1440000" cy="14400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lIns="0" tIns="10800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en-GB"/>
              <a:t>Click icon to</a:t>
            </a:r>
            <a:br>
              <a:rPr lang="en-GB"/>
            </a:br>
            <a:r>
              <a:rPr lang="en-GB"/>
              <a:t>add photo</a:t>
            </a:r>
          </a:p>
        </p:txBody>
      </p:sp>
      <p:sp>
        <p:nvSpPr>
          <p:cNvPr id="71" name="Picture Placeholder 7">
            <a:extLst>
              <a:ext uri="{FF2B5EF4-FFF2-40B4-BE49-F238E27FC236}">
                <a16:creationId xmlns:a16="http://schemas.microsoft.com/office/drawing/2014/main" id="{9DE96AF3-6377-F21C-0C87-2E2C320F0B9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554731" y="1583531"/>
            <a:ext cx="1440000" cy="14400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lIns="0" tIns="10800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en-GB"/>
              <a:t>Click icon to</a:t>
            </a:r>
            <a:br>
              <a:rPr lang="en-GB"/>
            </a:br>
            <a:r>
              <a:rPr lang="en-GB"/>
              <a:t>add photo</a:t>
            </a:r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373D0EEA-6C9D-E28F-E7F2-692F7242534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733462" y="1583531"/>
            <a:ext cx="1440000" cy="14400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lIns="0" tIns="10800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en-GB"/>
              <a:t>Click icon to</a:t>
            </a:r>
            <a:br>
              <a:rPr lang="en-GB"/>
            </a:br>
            <a:r>
              <a:rPr lang="en-GB"/>
              <a:t>add photo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EC8CE1D7-2DCA-BCA8-386C-FFCA45F388C5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18538" y="4069036"/>
            <a:ext cx="1440000" cy="14400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lIns="0" tIns="10800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en-GB"/>
              <a:t>Click icon to</a:t>
            </a:r>
            <a:br>
              <a:rPr lang="en-GB"/>
            </a:br>
            <a:r>
              <a:rPr lang="en-GB"/>
              <a:t>add photo</a:t>
            </a:r>
          </a:p>
        </p:txBody>
      </p:sp>
      <p:sp>
        <p:nvSpPr>
          <p:cNvPr id="74" name="Picture Placeholder 7">
            <a:extLst>
              <a:ext uri="{FF2B5EF4-FFF2-40B4-BE49-F238E27FC236}">
                <a16:creationId xmlns:a16="http://schemas.microsoft.com/office/drawing/2014/main" id="{F73DEC53-ADCD-395A-8D66-86E273E3547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3197268" y="4069036"/>
            <a:ext cx="1440000" cy="14400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lIns="0" tIns="10800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en-GB"/>
              <a:t>Click icon to</a:t>
            </a:r>
            <a:br>
              <a:rPr lang="en-GB"/>
            </a:br>
            <a:r>
              <a:rPr lang="en-GB"/>
              <a:t>add photo</a:t>
            </a:r>
          </a:p>
        </p:txBody>
      </p:sp>
      <p:sp>
        <p:nvSpPr>
          <p:cNvPr id="75" name="Picture Placeholder 7">
            <a:extLst>
              <a:ext uri="{FF2B5EF4-FFF2-40B4-BE49-F238E27FC236}">
                <a16:creationId xmlns:a16="http://schemas.microsoft.com/office/drawing/2014/main" id="{6E08945C-2F8B-6E58-C9C9-0B23825C5B3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376000" y="4069036"/>
            <a:ext cx="1440000" cy="14400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lIns="0" tIns="10800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en-GB"/>
              <a:t>Click icon to</a:t>
            </a:r>
            <a:br>
              <a:rPr lang="en-GB"/>
            </a:br>
            <a:r>
              <a:rPr lang="en-GB"/>
              <a:t>add photo</a:t>
            </a:r>
          </a:p>
        </p:txBody>
      </p:sp>
      <p:sp>
        <p:nvSpPr>
          <p:cNvPr id="76" name="Picture Placeholder 7">
            <a:extLst>
              <a:ext uri="{FF2B5EF4-FFF2-40B4-BE49-F238E27FC236}">
                <a16:creationId xmlns:a16="http://schemas.microsoft.com/office/drawing/2014/main" id="{5B4BA72F-3501-7B6A-AB14-EFF03F1CF65D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554731" y="4069036"/>
            <a:ext cx="1440000" cy="14400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lIns="0" tIns="10800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en-GB"/>
              <a:t>Click icon to</a:t>
            </a:r>
            <a:br>
              <a:rPr lang="en-GB"/>
            </a:br>
            <a:r>
              <a:rPr lang="en-GB"/>
              <a:t>add photo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F9F0D5C0-ECC3-3530-A8D7-BF72E12F560B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9733462" y="4069036"/>
            <a:ext cx="1440000" cy="14400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lIns="0" tIns="10800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en-GB"/>
              <a:t>Click icon to</a:t>
            </a:r>
            <a:br>
              <a:rPr lang="en-GB"/>
            </a:br>
            <a:r>
              <a:rPr lang="en-GB"/>
              <a:t>add photo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25B48-7A30-E461-692C-9C0F442E505E}"/>
              </a:ext>
            </a:extLst>
          </p:cNvPr>
          <p:cNvSpPr/>
          <p:nvPr userDrawn="1"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3F537A-977B-5082-E858-24B46AE4BE1C}"/>
              </a:ext>
            </a:extLst>
          </p:cNvPr>
          <p:cNvSpPr txBox="1"/>
          <p:nvPr userDrawn="1"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A2CB73-0C18-C05C-A96B-EA16C0F2DE47}"/>
              </a:ext>
            </a:extLst>
          </p:cNvPr>
          <p:cNvCxnSpPr/>
          <p:nvPr userDrawn="1"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55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87A4FE-B3FC-61E4-E78F-8D4FC13549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085627"/>
            <a:ext cx="8956500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186DDB-5168-0523-EFE3-E0162F3E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429000"/>
            <a:ext cx="8956500" cy="5262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3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FC6C35-E108-4F73-DDA7-C693B22C1CA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6200000">
            <a:off x="7401417" y="2061818"/>
            <a:ext cx="6869069" cy="2727026"/>
            <a:chOff x="4211320" y="4004725"/>
            <a:chExt cx="7177555" cy="284949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5ED857E-3605-5D8C-AC14-7DF5F9A509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1320" y="5006991"/>
              <a:ext cx="7177555" cy="1298922"/>
            </a:xfrm>
            <a:custGeom>
              <a:avLst/>
              <a:gdLst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2171871 w 12171871"/>
                <a:gd name="connsiteY2" fmla="*/ 0 h 2104845"/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1364364 w 12171871"/>
                <a:gd name="connsiteY2" fmla="*/ 808985 h 2104845"/>
                <a:gd name="connsiteX3" fmla="*/ 12171871 w 12171871"/>
                <a:gd name="connsiteY3" fmla="*/ 0 h 2104845"/>
                <a:gd name="connsiteX0" fmla="*/ 0 w 11364364"/>
                <a:gd name="connsiteY0" fmla="*/ 1295860 h 1295860"/>
                <a:gd name="connsiteX1" fmla="*/ 10067026 w 11364364"/>
                <a:gd name="connsiteY1" fmla="*/ 1295860 h 1295860"/>
                <a:gd name="connsiteX2" fmla="*/ 11364364 w 11364364"/>
                <a:gd name="connsiteY2" fmla="*/ 0 h 1295860"/>
                <a:gd name="connsiteX0" fmla="*/ 0 w 11364364"/>
                <a:gd name="connsiteY0" fmla="*/ 1295860 h 1295860"/>
                <a:gd name="connsiteX1" fmla="*/ 4202255 w 11364364"/>
                <a:gd name="connsiteY1" fmla="*/ 1295588 h 1295860"/>
                <a:gd name="connsiteX2" fmla="*/ 10067026 w 11364364"/>
                <a:gd name="connsiteY2" fmla="*/ 1295860 h 1295860"/>
                <a:gd name="connsiteX3" fmla="*/ 11364364 w 11364364"/>
                <a:gd name="connsiteY3" fmla="*/ 0 h 1295860"/>
                <a:gd name="connsiteX0" fmla="*/ 0 w 7162109"/>
                <a:gd name="connsiteY0" fmla="*/ 1295588 h 1295860"/>
                <a:gd name="connsiteX1" fmla="*/ 5864771 w 7162109"/>
                <a:gd name="connsiteY1" fmla="*/ 1295860 h 1295860"/>
                <a:gd name="connsiteX2" fmla="*/ 7162109 w 7162109"/>
                <a:gd name="connsiteY2" fmla="*/ 0 h 129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109" h="1295860">
                  <a:moveTo>
                    <a:pt x="0" y="1295588"/>
                  </a:moveTo>
                  <a:lnTo>
                    <a:pt x="5864771" y="1295860"/>
                  </a:lnTo>
                  <a:lnTo>
                    <a:pt x="7162109" y="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9A73AF3-6F65-B93E-06A4-86E1E730439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rot="5400000">
              <a:off x="8539378" y="4004725"/>
              <a:ext cx="2849495" cy="284949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AD52F0E-C980-0966-1671-6ED23903E8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68009" y="4844516"/>
              <a:ext cx="1092200" cy="850900"/>
            </a:xfrm>
            <a:prstGeom prst="parallelogram">
              <a:avLst>
                <a:gd name="adj" fmla="val 1002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5D3A2B4-F408-53FB-AF78-76D82A04149B}"/>
              </a:ext>
            </a:extLst>
          </p:cNvPr>
          <p:cNvGrpSpPr/>
          <p:nvPr userDrawn="1"/>
        </p:nvGrpSpPr>
        <p:grpSpPr>
          <a:xfrm rot="16200000">
            <a:off x="7401417" y="2061818"/>
            <a:ext cx="6869069" cy="2727026"/>
            <a:chOff x="4211320" y="4004725"/>
            <a:chExt cx="7177555" cy="284949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84088A5-7878-8C48-BE26-FFA7A7FC1695}"/>
                </a:ext>
              </a:extLst>
            </p:cNvPr>
            <p:cNvSpPr/>
            <p:nvPr userDrawn="1"/>
          </p:nvSpPr>
          <p:spPr>
            <a:xfrm>
              <a:off x="4211320" y="5006991"/>
              <a:ext cx="7177555" cy="1298922"/>
            </a:xfrm>
            <a:custGeom>
              <a:avLst/>
              <a:gdLst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2171871 w 12171871"/>
                <a:gd name="connsiteY2" fmla="*/ 0 h 2104845"/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1364364 w 12171871"/>
                <a:gd name="connsiteY2" fmla="*/ 808985 h 2104845"/>
                <a:gd name="connsiteX3" fmla="*/ 12171871 w 12171871"/>
                <a:gd name="connsiteY3" fmla="*/ 0 h 2104845"/>
                <a:gd name="connsiteX0" fmla="*/ 0 w 11364364"/>
                <a:gd name="connsiteY0" fmla="*/ 1295860 h 1295860"/>
                <a:gd name="connsiteX1" fmla="*/ 10067026 w 11364364"/>
                <a:gd name="connsiteY1" fmla="*/ 1295860 h 1295860"/>
                <a:gd name="connsiteX2" fmla="*/ 11364364 w 11364364"/>
                <a:gd name="connsiteY2" fmla="*/ 0 h 1295860"/>
                <a:gd name="connsiteX0" fmla="*/ 0 w 11364364"/>
                <a:gd name="connsiteY0" fmla="*/ 1295860 h 1295860"/>
                <a:gd name="connsiteX1" fmla="*/ 4202255 w 11364364"/>
                <a:gd name="connsiteY1" fmla="*/ 1295588 h 1295860"/>
                <a:gd name="connsiteX2" fmla="*/ 10067026 w 11364364"/>
                <a:gd name="connsiteY2" fmla="*/ 1295860 h 1295860"/>
                <a:gd name="connsiteX3" fmla="*/ 11364364 w 11364364"/>
                <a:gd name="connsiteY3" fmla="*/ 0 h 1295860"/>
                <a:gd name="connsiteX0" fmla="*/ 0 w 7162109"/>
                <a:gd name="connsiteY0" fmla="*/ 1295588 h 1295860"/>
                <a:gd name="connsiteX1" fmla="*/ 5864771 w 7162109"/>
                <a:gd name="connsiteY1" fmla="*/ 1295860 h 1295860"/>
                <a:gd name="connsiteX2" fmla="*/ 7162109 w 7162109"/>
                <a:gd name="connsiteY2" fmla="*/ 0 h 129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109" h="1295860">
                  <a:moveTo>
                    <a:pt x="0" y="1295588"/>
                  </a:moveTo>
                  <a:lnTo>
                    <a:pt x="5864771" y="1295860"/>
                  </a:lnTo>
                  <a:lnTo>
                    <a:pt x="7162109" y="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EFD6065-B055-D4F0-EB3C-5A40955B7C31}"/>
                </a:ext>
              </a:extLst>
            </p:cNvPr>
            <p:cNvCxnSpPr/>
            <p:nvPr userDrawn="1"/>
          </p:nvCxnSpPr>
          <p:spPr>
            <a:xfrm rot="5400000">
              <a:off x="8539378" y="4004725"/>
              <a:ext cx="2849495" cy="284949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9204D93-11F9-F517-B0FF-61768493DE46}"/>
                </a:ext>
              </a:extLst>
            </p:cNvPr>
            <p:cNvSpPr/>
            <p:nvPr userDrawn="1"/>
          </p:nvSpPr>
          <p:spPr>
            <a:xfrm>
              <a:off x="9568009" y="4844516"/>
              <a:ext cx="1092200" cy="850900"/>
            </a:xfrm>
            <a:prstGeom prst="parallelogram">
              <a:avLst>
                <a:gd name="adj" fmla="val 1002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412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87A4FE-B3FC-61E4-E78F-8D4FC13549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085627"/>
            <a:ext cx="8956500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186DDB-5168-0523-EFE3-E0162F3E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429000"/>
            <a:ext cx="8956500" cy="5262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3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A8AEF-2D0E-EB43-792D-25F1A42BBF5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6200000">
            <a:off x="7401417" y="2061818"/>
            <a:ext cx="6869069" cy="2727026"/>
            <a:chOff x="4211320" y="4004725"/>
            <a:chExt cx="7177555" cy="284949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7D2476C-E762-7E3F-DD83-280DB875190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1320" y="5006991"/>
              <a:ext cx="7177555" cy="1298922"/>
            </a:xfrm>
            <a:custGeom>
              <a:avLst/>
              <a:gdLst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2171871 w 12171871"/>
                <a:gd name="connsiteY2" fmla="*/ 0 h 2104845"/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1364364 w 12171871"/>
                <a:gd name="connsiteY2" fmla="*/ 808985 h 2104845"/>
                <a:gd name="connsiteX3" fmla="*/ 12171871 w 12171871"/>
                <a:gd name="connsiteY3" fmla="*/ 0 h 2104845"/>
                <a:gd name="connsiteX0" fmla="*/ 0 w 11364364"/>
                <a:gd name="connsiteY0" fmla="*/ 1295860 h 1295860"/>
                <a:gd name="connsiteX1" fmla="*/ 10067026 w 11364364"/>
                <a:gd name="connsiteY1" fmla="*/ 1295860 h 1295860"/>
                <a:gd name="connsiteX2" fmla="*/ 11364364 w 11364364"/>
                <a:gd name="connsiteY2" fmla="*/ 0 h 1295860"/>
                <a:gd name="connsiteX0" fmla="*/ 0 w 11364364"/>
                <a:gd name="connsiteY0" fmla="*/ 1295860 h 1295860"/>
                <a:gd name="connsiteX1" fmla="*/ 4202255 w 11364364"/>
                <a:gd name="connsiteY1" fmla="*/ 1295588 h 1295860"/>
                <a:gd name="connsiteX2" fmla="*/ 10067026 w 11364364"/>
                <a:gd name="connsiteY2" fmla="*/ 1295860 h 1295860"/>
                <a:gd name="connsiteX3" fmla="*/ 11364364 w 11364364"/>
                <a:gd name="connsiteY3" fmla="*/ 0 h 1295860"/>
                <a:gd name="connsiteX0" fmla="*/ 0 w 7162109"/>
                <a:gd name="connsiteY0" fmla="*/ 1295588 h 1295860"/>
                <a:gd name="connsiteX1" fmla="*/ 5864771 w 7162109"/>
                <a:gd name="connsiteY1" fmla="*/ 1295860 h 1295860"/>
                <a:gd name="connsiteX2" fmla="*/ 7162109 w 7162109"/>
                <a:gd name="connsiteY2" fmla="*/ 0 h 129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109" h="1295860">
                  <a:moveTo>
                    <a:pt x="0" y="1295588"/>
                  </a:moveTo>
                  <a:lnTo>
                    <a:pt x="5864771" y="1295860"/>
                  </a:lnTo>
                  <a:lnTo>
                    <a:pt x="7162109" y="0"/>
                  </a:lnTo>
                </a:path>
              </a:pathLst>
            </a:cu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D1E52D-2841-2325-E437-18AF15772F5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rot="5400000">
              <a:off x="8539378" y="4004725"/>
              <a:ext cx="2849495" cy="2849495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63F9EAD-1CB0-13A1-DFB1-92B7A316AC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68009" y="4844516"/>
              <a:ext cx="1092200" cy="850900"/>
            </a:xfrm>
            <a:prstGeom prst="parallelogram">
              <a:avLst>
                <a:gd name="adj" fmla="val 1002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1FEAD4-73EE-195C-DC45-88DEAC73B1B7}"/>
              </a:ext>
            </a:extLst>
          </p:cNvPr>
          <p:cNvGrpSpPr/>
          <p:nvPr userDrawn="1"/>
        </p:nvGrpSpPr>
        <p:grpSpPr>
          <a:xfrm rot="16200000">
            <a:off x="7401417" y="2061818"/>
            <a:ext cx="6869069" cy="2727026"/>
            <a:chOff x="4211320" y="4004725"/>
            <a:chExt cx="7177555" cy="284949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4952D7-A25E-46EB-0D5D-1420BE34785A}"/>
                </a:ext>
              </a:extLst>
            </p:cNvPr>
            <p:cNvSpPr/>
            <p:nvPr userDrawn="1"/>
          </p:nvSpPr>
          <p:spPr>
            <a:xfrm>
              <a:off x="4211320" y="5006991"/>
              <a:ext cx="7177555" cy="1298922"/>
            </a:xfrm>
            <a:custGeom>
              <a:avLst/>
              <a:gdLst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2171871 w 12171871"/>
                <a:gd name="connsiteY2" fmla="*/ 0 h 2104845"/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1364364 w 12171871"/>
                <a:gd name="connsiteY2" fmla="*/ 808985 h 2104845"/>
                <a:gd name="connsiteX3" fmla="*/ 12171871 w 12171871"/>
                <a:gd name="connsiteY3" fmla="*/ 0 h 2104845"/>
                <a:gd name="connsiteX0" fmla="*/ 0 w 11364364"/>
                <a:gd name="connsiteY0" fmla="*/ 1295860 h 1295860"/>
                <a:gd name="connsiteX1" fmla="*/ 10067026 w 11364364"/>
                <a:gd name="connsiteY1" fmla="*/ 1295860 h 1295860"/>
                <a:gd name="connsiteX2" fmla="*/ 11364364 w 11364364"/>
                <a:gd name="connsiteY2" fmla="*/ 0 h 1295860"/>
                <a:gd name="connsiteX0" fmla="*/ 0 w 11364364"/>
                <a:gd name="connsiteY0" fmla="*/ 1295860 h 1295860"/>
                <a:gd name="connsiteX1" fmla="*/ 4202255 w 11364364"/>
                <a:gd name="connsiteY1" fmla="*/ 1295588 h 1295860"/>
                <a:gd name="connsiteX2" fmla="*/ 10067026 w 11364364"/>
                <a:gd name="connsiteY2" fmla="*/ 1295860 h 1295860"/>
                <a:gd name="connsiteX3" fmla="*/ 11364364 w 11364364"/>
                <a:gd name="connsiteY3" fmla="*/ 0 h 1295860"/>
                <a:gd name="connsiteX0" fmla="*/ 0 w 7162109"/>
                <a:gd name="connsiteY0" fmla="*/ 1295588 h 1295860"/>
                <a:gd name="connsiteX1" fmla="*/ 5864771 w 7162109"/>
                <a:gd name="connsiteY1" fmla="*/ 1295860 h 1295860"/>
                <a:gd name="connsiteX2" fmla="*/ 7162109 w 7162109"/>
                <a:gd name="connsiteY2" fmla="*/ 0 h 129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109" h="1295860">
                  <a:moveTo>
                    <a:pt x="0" y="1295588"/>
                  </a:moveTo>
                  <a:lnTo>
                    <a:pt x="5864771" y="1295860"/>
                  </a:lnTo>
                  <a:lnTo>
                    <a:pt x="7162109" y="0"/>
                  </a:lnTo>
                </a:path>
              </a:pathLst>
            </a:cu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EF75870-24EF-ED5C-67AE-4654B1D6F2F9}"/>
                </a:ext>
              </a:extLst>
            </p:cNvPr>
            <p:cNvCxnSpPr/>
            <p:nvPr userDrawn="1"/>
          </p:nvCxnSpPr>
          <p:spPr>
            <a:xfrm rot="5400000">
              <a:off x="8539378" y="4004725"/>
              <a:ext cx="2849495" cy="2849495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24728A6-0106-D5B1-18A3-A428D1C3E0F0}"/>
                </a:ext>
              </a:extLst>
            </p:cNvPr>
            <p:cNvSpPr/>
            <p:nvPr userDrawn="1"/>
          </p:nvSpPr>
          <p:spPr>
            <a:xfrm>
              <a:off x="9568009" y="4844516"/>
              <a:ext cx="1092200" cy="850900"/>
            </a:xfrm>
            <a:prstGeom prst="parallelogram">
              <a:avLst>
                <a:gd name="adj" fmla="val 1002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269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Cover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BA68784-558A-0816-CB8C-3EB710848F2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63" y="5800133"/>
            <a:ext cx="1836000" cy="6165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AB5BF3C-9E3D-7AE8-0881-EB3555B2187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0" y="0"/>
            <a:ext cx="12192000" cy="3651954"/>
            <a:chOff x="0" y="3202266"/>
            <a:chExt cx="12192000" cy="365195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66F2235-4325-B7E3-3938-A1B33739DE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196092"/>
              <a:ext cx="12192000" cy="2109818"/>
            </a:xfrm>
            <a:custGeom>
              <a:avLst/>
              <a:gdLst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2171871 w 12171871"/>
                <a:gd name="connsiteY2" fmla="*/ 0 h 210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71871" h="2104845">
                  <a:moveTo>
                    <a:pt x="0" y="2104845"/>
                  </a:moveTo>
                  <a:lnTo>
                    <a:pt x="10067026" y="2104845"/>
                  </a:lnTo>
                  <a:lnTo>
                    <a:pt x="12171871" y="0"/>
                  </a:lnTo>
                </a:path>
              </a:pathLst>
            </a:cu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877D5B-00B2-5D42-5FD6-2ED8E2155E8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8539378" y="3202266"/>
              <a:ext cx="3651954" cy="3651954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F8A8A45-7D4C-7306-664E-0019AC7E9AE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23993" y="4299779"/>
              <a:ext cx="1092200" cy="850900"/>
            </a:xfrm>
            <a:prstGeom prst="parallelogram">
              <a:avLst>
                <a:gd name="adj" fmla="val 1002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E21410-B758-51A9-F0DB-C9AB0B3B3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351673"/>
            <a:ext cx="5580062" cy="266602"/>
          </a:xfrm>
          <a:prstGeom prst="rect">
            <a:avLst/>
          </a:prstGeom>
        </p:spPr>
        <p:txBody>
          <a:bodyPr wrap="none" lIns="0" tIns="72000" rIns="0" bIns="0"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Persons full name</a:t>
            </a:r>
            <a:endParaRPr lang="en-GB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EF56C2F-2926-3631-F401-7469361A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618275"/>
            <a:ext cx="5580062" cy="266602"/>
          </a:xfrm>
          <a:prstGeom prst="rect">
            <a:avLst/>
          </a:prstGeom>
        </p:spPr>
        <p:txBody>
          <a:bodyPr wrap="none" lIns="0" tIns="72000" rIns="0" bIns="0"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Email address</a:t>
            </a:r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DEBB8DDD-9AF2-002C-6B72-89B8B4210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7" y="5884877"/>
            <a:ext cx="5580062" cy="266602"/>
          </a:xfrm>
          <a:prstGeom prst="rect">
            <a:avLst/>
          </a:prstGeom>
        </p:spPr>
        <p:txBody>
          <a:bodyPr wrap="none" lIns="0" tIns="72000" rIns="0" bIns="0"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Phone number</a:t>
            </a:r>
            <a:endParaRPr lang="en-GB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D29B624-3B5D-2977-1F5A-9061A77AEE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151479"/>
            <a:ext cx="5580062" cy="266602"/>
          </a:xfrm>
          <a:prstGeom prst="rect">
            <a:avLst/>
          </a:prstGeom>
        </p:spPr>
        <p:txBody>
          <a:bodyPr wrap="none" lIns="0" tIns="72000" rIns="0" bIns="0"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Address</a:t>
            </a:r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728828-E9A4-D7A8-794B-A9E357AAC318}"/>
              </a:ext>
            </a:extLst>
          </p:cNvPr>
          <p:cNvSpPr txBox="1"/>
          <p:nvPr/>
        </p:nvSpPr>
        <p:spPr>
          <a:xfrm>
            <a:off x="515936" y="5084973"/>
            <a:ext cx="5580062" cy="266602"/>
          </a:xfrm>
          <a:prstGeom prst="rect">
            <a:avLst/>
          </a:prstGeom>
        </p:spPr>
        <p:txBody>
          <a:bodyPr wrap="none" lIns="0" tIns="72000" rIns="0" bIns="0">
            <a:no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D3D7956-07A7-2144-7231-B41AD8709B5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63" y="5800133"/>
            <a:ext cx="1836000" cy="6165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A0A8EF-372B-8647-F218-2C6440B95F1A}"/>
              </a:ext>
            </a:extLst>
          </p:cNvPr>
          <p:cNvGrpSpPr/>
          <p:nvPr userDrawn="1"/>
        </p:nvGrpSpPr>
        <p:grpSpPr>
          <a:xfrm rot="10800000">
            <a:off x="0" y="0"/>
            <a:ext cx="12192000" cy="3651954"/>
            <a:chOff x="0" y="3202266"/>
            <a:chExt cx="12192000" cy="36519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96217D-E6E1-99B3-331C-1F10835A843A}"/>
                </a:ext>
              </a:extLst>
            </p:cNvPr>
            <p:cNvSpPr/>
            <p:nvPr userDrawn="1"/>
          </p:nvSpPr>
          <p:spPr>
            <a:xfrm>
              <a:off x="0" y="4196092"/>
              <a:ext cx="12192000" cy="2109818"/>
            </a:xfrm>
            <a:custGeom>
              <a:avLst/>
              <a:gdLst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2171871 w 12171871"/>
                <a:gd name="connsiteY2" fmla="*/ 0 h 210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71871" h="2104845">
                  <a:moveTo>
                    <a:pt x="0" y="2104845"/>
                  </a:moveTo>
                  <a:lnTo>
                    <a:pt x="10067026" y="2104845"/>
                  </a:lnTo>
                  <a:lnTo>
                    <a:pt x="12171871" y="0"/>
                  </a:lnTo>
                </a:path>
              </a:pathLst>
            </a:cu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98EA03C-EFFC-F978-C94C-B9E48BE7F5FA}"/>
                </a:ext>
              </a:extLst>
            </p:cNvPr>
            <p:cNvCxnSpPr/>
            <p:nvPr userDrawn="1"/>
          </p:nvCxnSpPr>
          <p:spPr>
            <a:xfrm flipH="1">
              <a:off x="8539378" y="3202266"/>
              <a:ext cx="3651954" cy="3651954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D6E115F4-EC03-5477-B47E-31B83B24B7FC}"/>
                </a:ext>
              </a:extLst>
            </p:cNvPr>
            <p:cNvSpPr/>
            <p:nvPr userDrawn="1"/>
          </p:nvSpPr>
          <p:spPr>
            <a:xfrm>
              <a:off x="10123993" y="4299779"/>
              <a:ext cx="1092200" cy="850900"/>
            </a:xfrm>
            <a:prstGeom prst="parallelogram">
              <a:avLst>
                <a:gd name="adj" fmla="val 1002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47FAB0D-E7F4-BF7F-5E6B-B196997DA990}"/>
              </a:ext>
            </a:extLst>
          </p:cNvPr>
          <p:cNvSpPr txBox="1"/>
          <p:nvPr userDrawn="1"/>
        </p:nvSpPr>
        <p:spPr>
          <a:xfrm>
            <a:off x="515936" y="5084973"/>
            <a:ext cx="5580062" cy="266602"/>
          </a:xfrm>
          <a:prstGeom prst="rect">
            <a:avLst/>
          </a:prstGeom>
        </p:spPr>
        <p:txBody>
          <a:bodyPr wrap="none" lIns="0" tIns="72000" rIns="0" bIns="0">
            <a:no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16291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Cover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AFEFA-2D58-6015-3C2D-4156077DB0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0913" y="5797332"/>
            <a:ext cx="1835150" cy="6193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AB5BF3C-9E3D-7AE8-0881-EB3555B2187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0" y="0"/>
            <a:ext cx="12192000" cy="3651954"/>
            <a:chOff x="0" y="3202266"/>
            <a:chExt cx="12192000" cy="365195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66F2235-4325-B7E3-3938-A1B33739DE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196092"/>
              <a:ext cx="12192000" cy="2109818"/>
            </a:xfrm>
            <a:custGeom>
              <a:avLst/>
              <a:gdLst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2171871 w 12171871"/>
                <a:gd name="connsiteY2" fmla="*/ 0 h 210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71871" h="2104845">
                  <a:moveTo>
                    <a:pt x="0" y="2104845"/>
                  </a:moveTo>
                  <a:lnTo>
                    <a:pt x="10067026" y="2104845"/>
                  </a:lnTo>
                  <a:lnTo>
                    <a:pt x="12171871" y="0"/>
                  </a:lnTo>
                </a:path>
              </a:pathLst>
            </a:cu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877D5B-00B2-5D42-5FD6-2ED8E2155E8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8539378" y="3202266"/>
              <a:ext cx="3651954" cy="3651954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F8A8A45-7D4C-7306-664E-0019AC7E9AE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23993" y="4299779"/>
              <a:ext cx="1092200" cy="850900"/>
            </a:xfrm>
            <a:prstGeom prst="parallelogram">
              <a:avLst>
                <a:gd name="adj" fmla="val 1002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E21410-B758-51A9-F0DB-C9AB0B3B3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351673"/>
            <a:ext cx="5580062" cy="266602"/>
          </a:xfrm>
          <a:prstGeom prst="rect">
            <a:avLst/>
          </a:prstGeom>
        </p:spPr>
        <p:txBody>
          <a:bodyPr wrap="none" lIns="0" tIns="7200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Persons full name</a:t>
            </a:r>
            <a:endParaRPr lang="en-GB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EF56C2F-2926-3631-F401-7469361A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618275"/>
            <a:ext cx="5580062" cy="266602"/>
          </a:xfrm>
          <a:prstGeom prst="rect">
            <a:avLst/>
          </a:prstGeom>
        </p:spPr>
        <p:txBody>
          <a:bodyPr wrap="none" lIns="0" tIns="7200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 address</a:t>
            </a:r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DEBB8DDD-9AF2-002C-6B72-89B8B4210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7" y="5884877"/>
            <a:ext cx="5580062" cy="266602"/>
          </a:xfrm>
          <a:prstGeom prst="rect">
            <a:avLst/>
          </a:prstGeom>
        </p:spPr>
        <p:txBody>
          <a:bodyPr wrap="none" lIns="0" tIns="7200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 number</a:t>
            </a:r>
            <a:endParaRPr lang="en-GB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D29B624-3B5D-2977-1F5A-9061A77AEE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151479"/>
            <a:ext cx="5580062" cy="266602"/>
          </a:xfrm>
          <a:prstGeom prst="rect">
            <a:avLst/>
          </a:prstGeom>
        </p:spPr>
        <p:txBody>
          <a:bodyPr wrap="none" lIns="0" tIns="7200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Address</a:t>
            </a:r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728828-E9A4-D7A8-794B-A9E357AAC318}"/>
              </a:ext>
            </a:extLst>
          </p:cNvPr>
          <p:cNvSpPr txBox="1"/>
          <p:nvPr/>
        </p:nvSpPr>
        <p:spPr>
          <a:xfrm>
            <a:off x="515936" y="5084973"/>
            <a:ext cx="5580062" cy="266602"/>
          </a:xfrm>
          <a:prstGeom prst="rect">
            <a:avLst/>
          </a:prstGeom>
        </p:spPr>
        <p:txBody>
          <a:bodyPr wrap="none" lIns="0" tIns="72000" rIns="0" bIns="0">
            <a:no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>
                <a:solidFill>
                  <a:schemeClr val="bg1"/>
                </a:solidFill>
              </a:rPr>
              <a:t>Contact details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D23A5-80DC-74D5-81F8-B424870CEB3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0913" y="5797332"/>
            <a:ext cx="1835150" cy="61934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AF0F5EA-5B05-7241-7727-E414CA4A283C}"/>
              </a:ext>
            </a:extLst>
          </p:cNvPr>
          <p:cNvGrpSpPr/>
          <p:nvPr userDrawn="1"/>
        </p:nvGrpSpPr>
        <p:grpSpPr>
          <a:xfrm rot="10800000">
            <a:off x="0" y="0"/>
            <a:ext cx="12192000" cy="3651954"/>
            <a:chOff x="0" y="3202266"/>
            <a:chExt cx="12192000" cy="36519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0BD7260-24EC-41DD-43B6-D4D11C6AC423}"/>
                </a:ext>
              </a:extLst>
            </p:cNvPr>
            <p:cNvSpPr/>
            <p:nvPr userDrawn="1"/>
          </p:nvSpPr>
          <p:spPr>
            <a:xfrm>
              <a:off x="0" y="4196092"/>
              <a:ext cx="12192000" cy="2109818"/>
            </a:xfrm>
            <a:custGeom>
              <a:avLst/>
              <a:gdLst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2171871 w 12171871"/>
                <a:gd name="connsiteY2" fmla="*/ 0 h 210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71871" h="2104845">
                  <a:moveTo>
                    <a:pt x="0" y="2104845"/>
                  </a:moveTo>
                  <a:lnTo>
                    <a:pt x="10067026" y="2104845"/>
                  </a:lnTo>
                  <a:lnTo>
                    <a:pt x="12171871" y="0"/>
                  </a:lnTo>
                </a:path>
              </a:pathLst>
            </a:cu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5D0781C-852E-309D-08A5-AF501E8F69F3}"/>
                </a:ext>
              </a:extLst>
            </p:cNvPr>
            <p:cNvCxnSpPr/>
            <p:nvPr userDrawn="1"/>
          </p:nvCxnSpPr>
          <p:spPr>
            <a:xfrm flipH="1">
              <a:off x="8539378" y="3202266"/>
              <a:ext cx="3651954" cy="3651954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19A892D6-CCDE-EFCD-E930-890672BCC584}"/>
                </a:ext>
              </a:extLst>
            </p:cNvPr>
            <p:cNvSpPr/>
            <p:nvPr userDrawn="1"/>
          </p:nvSpPr>
          <p:spPr>
            <a:xfrm>
              <a:off x="10123993" y="4299779"/>
              <a:ext cx="1092200" cy="850900"/>
            </a:xfrm>
            <a:prstGeom prst="parallelogram">
              <a:avLst>
                <a:gd name="adj" fmla="val 1002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D23716-CDF4-0763-7626-290278E69849}"/>
              </a:ext>
            </a:extLst>
          </p:cNvPr>
          <p:cNvSpPr txBox="1"/>
          <p:nvPr userDrawn="1"/>
        </p:nvSpPr>
        <p:spPr>
          <a:xfrm>
            <a:off x="515936" y="5084973"/>
            <a:ext cx="5580062" cy="266602"/>
          </a:xfrm>
          <a:prstGeom prst="rect">
            <a:avLst/>
          </a:prstGeom>
        </p:spPr>
        <p:txBody>
          <a:bodyPr wrap="none" lIns="0" tIns="72000" rIns="0" bIns="0">
            <a:no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>
                <a:solidFill>
                  <a:schemeClr val="bg1"/>
                </a:solidFill>
              </a:rPr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848486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Cover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87A4FE-B3FC-61E4-E78F-8D4FC13549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868534"/>
            <a:ext cx="5918112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60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E30B1-6CB7-2B15-4E92-AC21F7B1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9" y="2898272"/>
            <a:ext cx="5918112" cy="5262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sz="3800" smtClean="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dirty="0"/>
              <a:t>QBR2 Kick Off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33AC16-5FD8-AEDD-0527-40DC5BFA3A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529263"/>
            <a:ext cx="355729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67311D7-2C51-449C-A432-255545C1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5818538"/>
            <a:ext cx="355729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2B02EE-878C-703B-3AD9-09EE0D5DF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868" y="441592"/>
            <a:ext cx="1762125" cy="1733550"/>
          </a:xfrm>
          <a:prstGeom prst="rect">
            <a:avLst/>
          </a:prstGeom>
        </p:spPr>
      </p:pic>
      <p:pic>
        <p:nvPicPr>
          <p:cNvPr id="1030" name="Picture 6" descr="Harbour Energy approves drilling to keep Armada platform going to 2030 -  News for the Energy Sector">
            <a:extLst>
              <a:ext uri="{FF2B5EF4-FFF2-40B4-BE49-F238E27FC236}">
                <a16:creationId xmlns:a16="http://schemas.microsoft.com/office/drawing/2014/main" id="{3FD3EC42-2221-4D7F-91E1-5512045DDD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65" y="2380931"/>
            <a:ext cx="2800349" cy="186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8100"/>
          </a:effectLst>
        </p:spPr>
      </p:pic>
      <p:pic>
        <p:nvPicPr>
          <p:cNvPr id="14" name="Picture 6" descr="New Montrose Platform Successfully Installed">
            <a:extLst>
              <a:ext uri="{FF2B5EF4-FFF2-40B4-BE49-F238E27FC236}">
                <a16:creationId xmlns:a16="http://schemas.microsoft.com/office/drawing/2014/main" id="{0E39EAA3-A9E3-53A6-9910-1BFCE5B42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31" y="2380932"/>
            <a:ext cx="2554454" cy="186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8100"/>
          </a:effec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4948D32-9DA4-B0A9-4EDD-C0364DE80C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669" y="268708"/>
            <a:ext cx="2619884" cy="1869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8100"/>
          </a:effectLst>
        </p:spPr>
      </p:pic>
      <p:pic>
        <p:nvPicPr>
          <p:cNvPr id="1026" name="Picture 9" descr="image">
            <a:extLst>
              <a:ext uri="{FF2B5EF4-FFF2-40B4-BE49-F238E27FC236}">
                <a16:creationId xmlns:a16="http://schemas.microsoft.com/office/drawing/2014/main" id="{B4CE93DF-5741-3F5D-F44D-47A0928F86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924" y="4498990"/>
            <a:ext cx="2554454" cy="2060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610B0D-5091-95E1-0F36-3E056F370D5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743199" y="843765"/>
            <a:ext cx="2195599" cy="11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81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Cover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0E307611-DA5E-D730-1909-3430172AFD8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3202266"/>
            <a:ext cx="12192000" cy="3651954"/>
            <a:chOff x="0" y="3202266"/>
            <a:chExt cx="12192000" cy="365195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6D4E9DC-D71D-F1B4-E0F2-C8119E011E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196092"/>
              <a:ext cx="12192000" cy="2109818"/>
            </a:xfrm>
            <a:custGeom>
              <a:avLst/>
              <a:gdLst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2171871 w 12171871"/>
                <a:gd name="connsiteY2" fmla="*/ 0 h 210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71871" h="2104845">
                  <a:moveTo>
                    <a:pt x="0" y="2104845"/>
                  </a:moveTo>
                  <a:lnTo>
                    <a:pt x="10067026" y="2104845"/>
                  </a:lnTo>
                  <a:lnTo>
                    <a:pt x="12171871" y="0"/>
                  </a:lnTo>
                </a:path>
              </a:pathLst>
            </a:cu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08C565C-5BCA-16E2-8512-832BBC2D109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8539378" y="3202266"/>
              <a:ext cx="3651954" cy="3651954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122269C8-47D8-0973-AA2B-D5CE6BEB73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23993" y="4299779"/>
              <a:ext cx="1092200" cy="850900"/>
            </a:xfrm>
            <a:prstGeom prst="parallelogram">
              <a:avLst>
                <a:gd name="adj" fmla="val 1002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C87A4FE-B3FC-61E4-E78F-8D4FC13549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869660"/>
            <a:ext cx="960805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E30B1-6CB7-2B15-4E92-AC21F7B1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2900449"/>
            <a:ext cx="9608055" cy="5262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sz="38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/>
              <a:t>QBR2 Kick Off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33AC16-5FD8-AEDD-0527-40DC5BFA3A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529263"/>
            <a:ext cx="5580062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67311D7-2C51-449C-A432-255545C1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5818538"/>
            <a:ext cx="55800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F0587D-90D6-DDE9-2C64-5071F470FE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8" y="581932"/>
            <a:ext cx="1835150" cy="61934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193F9B-567A-049F-D5EB-F6CBBB834D60}"/>
              </a:ext>
            </a:extLst>
          </p:cNvPr>
          <p:cNvGrpSpPr/>
          <p:nvPr userDrawn="1"/>
        </p:nvGrpSpPr>
        <p:grpSpPr>
          <a:xfrm>
            <a:off x="0" y="3202266"/>
            <a:ext cx="12192000" cy="3651954"/>
            <a:chOff x="0" y="3202266"/>
            <a:chExt cx="12192000" cy="36519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483261-E19A-7A25-77CD-2D3B923F56C8}"/>
                </a:ext>
              </a:extLst>
            </p:cNvPr>
            <p:cNvSpPr/>
            <p:nvPr userDrawn="1"/>
          </p:nvSpPr>
          <p:spPr>
            <a:xfrm>
              <a:off x="0" y="4196092"/>
              <a:ext cx="12192000" cy="2109818"/>
            </a:xfrm>
            <a:custGeom>
              <a:avLst/>
              <a:gdLst>
                <a:gd name="connsiteX0" fmla="*/ 0 w 12171871"/>
                <a:gd name="connsiteY0" fmla="*/ 2104845 h 2104845"/>
                <a:gd name="connsiteX1" fmla="*/ 10067026 w 12171871"/>
                <a:gd name="connsiteY1" fmla="*/ 2104845 h 2104845"/>
                <a:gd name="connsiteX2" fmla="*/ 12171871 w 12171871"/>
                <a:gd name="connsiteY2" fmla="*/ 0 h 210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71871" h="2104845">
                  <a:moveTo>
                    <a:pt x="0" y="2104845"/>
                  </a:moveTo>
                  <a:lnTo>
                    <a:pt x="10067026" y="2104845"/>
                  </a:lnTo>
                  <a:lnTo>
                    <a:pt x="12171871" y="0"/>
                  </a:lnTo>
                </a:path>
              </a:pathLst>
            </a:cu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7CB5CE-4EDA-4FDF-8506-8F44B1AD0B05}"/>
                </a:ext>
              </a:extLst>
            </p:cNvPr>
            <p:cNvCxnSpPr/>
            <p:nvPr userDrawn="1"/>
          </p:nvCxnSpPr>
          <p:spPr>
            <a:xfrm flipH="1">
              <a:off x="8539378" y="3202266"/>
              <a:ext cx="3651954" cy="3651954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2FDA46F6-831D-589D-C9A3-76F155AB72F1}"/>
                </a:ext>
              </a:extLst>
            </p:cNvPr>
            <p:cNvSpPr/>
            <p:nvPr userDrawn="1"/>
          </p:nvSpPr>
          <p:spPr>
            <a:xfrm>
              <a:off x="10123993" y="4299779"/>
              <a:ext cx="1092200" cy="850900"/>
            </a:xfrm>
            <a:prstGeom prst="parallelogram">
              <a:avLst>
                <a:gd name="adj" fmla="val 1002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83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16303C-2992-CA08-447A-5988A3B81B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937" y="876239"/>
            <a:ext cx="11160125" cy="2492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 smtClean="0">
                <a:solidFill>
                  <a:srgbClr val="0070C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sub-title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BE18C-2448-E4B4-C84D-2E5932E5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91" y="6648013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800" b="0">
                <a:solidFill>
                  <a:schemeClr val="accent2"/>
                </a:solidFill>
              </a:defRPr>
            </a:lvl1pPr>
          </a:lstStyle>
          <a:p>
            <a:fld id="{0A944FA5-EC37-404D-A062-6E7D2D854B4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29A1DD-0AE6-5ABD-8F01-D03AE96A70D6}"/>
              </a:ext>
            </a:extLst>
          </p:cNvPr>
          <p:cNvCxnSpPr/>
          <p:nvPr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4821A6-75F9-1BB8-911A-B940A179DF73}"/>
              </a:ext>
            </a:extLst>
          </p:cNvPr>
          <p:cNvCxnSpPr/>
          <p:nvPr userDrawn="1"/>
        </p:nvCxnSpPr>
        <p:spPr>
          <a:xfrm>
            <a:off x="515937" y="779122"/>
            <a:ext cx="11166476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B030E33-3DC5-5707-CF8B-2CC3149FE9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2288" y="1268413"/>
            <a:ext cx="11153775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Add disclaimer text here…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72D241-8B7C-B049-5F92-4C8E0552D810}"/>
              </a:ext>
            </a:extLst>
          </p:cNvPr>
          <p:cNvGrpSpPr/>
          <p:nvPr userDrawn="1"/>
        </p:nvGrpSpPr>
        <p:grpSpPr>
          <a:xfrm>
            <a:off x="522999" y="6561138"/>
            <a:ext cx="11160122" cy="296861"/>
            <a:chOff x="522999" y="6561138"/>
            <a:chExt cx="11160122" cy="296861"/>
          </a:xfrm>
          <a:solidFill>
            <a:srgbClr val="0070C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DB49EB-69B3-FBC0-5173-66EC04962306}"/>
                </a:ext>
              </a:extLst>
            </p:cNvPr>
            <p:cNvSpPr/>
            <p:nvPr userDrawn="1"/>
          </p:nvSpPr>
          <p:spPr>
            <a:xfrm>
              <a:off x="522999" y="6561138"/>
              <a:ext cx="11160122" cy="2968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1D255B-0242-9FBD-7426-BADD63B3D8E6}"/>
                </a:ext>
              </a:extLst>
            </p:cNvPr>
            <p:cNvSpPr txBox="1"/>
            <p:nvPr userDrawn="1"/>
          </p:nvSpPr>
          <p:spPr>
            <a:xfrm>
              <a:off x="620823" y="6648013"/>
              <a:ext cx="2405010" cy="12311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b="1" dirty="0">
                  <a:solidFill>
                    <a:schemeClr val="bg1"/>
                  </a:solidFill>
                </a:rPr>
                <a:t>NSTA</a:t>
              </a:r>
              <a:r>
                <a:rPr lang="en-GB" sz="800" b="0" dirty="0">
                  <a:solidFill>
                    <a:schemeClr val="bg1"/>
                  </a:solidFill>
                </a:rPr>
                <a:t> | Good Practice JV Hub Strategy Template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6C4C815F-FDE1-BDD2-3686-7D6FF787F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090"/>
            <a:ext cx="11160122" cy="397032"/>
          </a:xfrm>
          <a:prstGeom prst="rect">
            <a:avLst/>
          </a:prstGeom>
        </p:spPr>
        <p:txBody>
          <a:bodyPr wrap="none" lIns="0" rIns="0" anchor="ctr">
            <a:noAutofit/>
          </a:bodyPr>
          <a:lstStyle>
            <a:lvl1pPr>
              <a:defRPr lang="en-GB" sz="2200" b="0">
                <a:solidFill>
                  <a:srgbClr val="00B0F0"/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4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16303C-2992-CA08-447A-5988A3B81B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937" y="876239"/>
            <a:ext cx="11160125" cy="2492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3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01BA1-5116-4596-77BB-487D7703D083}"/>
              </a:ext>
            </a:extLst>
          </p:cNvPr>
          <p:cNvSpPr/>
          <p:nvPr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A839-CB5C-0C5A-C103-DFFFF835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2324" y="6648013"/>
            <a:ext cx="57547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800" b="0">
                <a:solidFill>
                  <a:schemeClr val="accent2"/>
                </a:solidFill>
              </a:defRPr>
            </a:lvl1pPr>
          </a:lstStyle>
          <a:p>
            <a:r>
              <a:rPr lang="en-GB"/>
              <a:t>QBR2 Kick Off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BE18C-2448-E4B4-C84D-2E5932E5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91" y="6648013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800" b="0">
                <a:solidFill>
                  <a:schemeClr val="accent2"/>
                </a:solidFill>
              </a:defRPr>
            </a:lvl1pPr>
          </a:lstStyle>
          <a:p>
            <a:fld id="{0A944FA5-EC37-404D-A062-6E7D2D854B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9621D-669E-43A6-1F8A-742867078E2E}"/>
              </a:ext>
            </a:extLst>
          </p:cNvPr>
          <p:cNvSpPr txBox="1"/>
          <p:nvPr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B0CD3-AE01-CBC2-83FA-B10B337695EA}"/>
              </a:ext>
            </a:extLst>
          </p:cNvPr>
          <p:cNvSpPr/>
          <p:nvPr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A06E3-D4D2-EB0F-240F-D38268512662}"/>
              </a:ext>
            </a:extLst>
          </p:cNvPr>
          <p:cNvSpPr txBox="1"/>
          <p:nvPr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29A1DD-0AE6-5ABD-8F01-D03AE96A70D6}"/>
              </a:ext>
            </a:extLst>
          </p:cNvPr>
          <p:cNvCxnSpPr/>
          <p:nvPr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9E4A3EE-FE32-9DA9-71D1-B86E5C144FBC}"/>
              </a:ext>
            </a:extLst>
          </p:cNvPr>
          <p:cNvSpPr/>
          <p:nvPr userDrawn="1"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8E5D9-88DC-3D83-0329-1FBB58D3F4CE}"/>
              </a:ext>
            </a:extLst>
          </p:cNvPr>
          <p:cNvSpPr txBox="1"/>
          <p:nvPr userDrawn="1"/>
        </p:nvSpPr>
        <p:spPr>
          <a:xfrm>
            <a:off x="620823" y="6648013"/>
            <a:ext cx="12270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QBR2| 2023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4821A6-75F9-1BB8-911A-B940A179DF73}"/>
              </a:ext>
            </a:extLst>
          </p:cNvPr>
          <p:cNvCxnSpPr/>
          <p:nvPr userDrawn="1"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B92B55-0CE3-472E-17F4-C7FAF283BE66}"/>
              </a:ext>
            </a:extLst>
          </p:cNvPr>
          <p:cNvSpPr txBox="1"/>
          <p:nvPr userDrawn="1"/>
        </p:nvSpPr>
        <p:spPr>
          <a:xfrm>
            <a:off x="515938" y="382090"/>
            <a:ext cx="1258358" cy="39703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2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Agenda </a:t>
            </a:r>
          </a:p>
        </p:txBody>
      </p:sp>
      <p:sp>
        <p:nvSpPr>
          <p:cNvPr id="13" name="Table Placeholder 3">
            <a:extLst>
              <a:ext uri="{FF2B5EF4-FFF2-40B4-BE49-F238E27FC236}">
                <a16:creationId xmlns:a16="http://schemas.microsoft.com/office/drawing/2014/main" id="{C2C5C021-834D-4846-7637-60CD530AA36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942975" y="1627188"/>
            <a:ext cx="10306050" cy="4470400"/>
          </a:xfrm>
          <a:prstGeom prst="rect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1156" t="21120" r="21156" b="21191"/>
            </a:stretch>
          </a:blip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Click the icon in centre to add an Agenda table, select 2 columns and the number of rows required when prompted.</a:t>
            </a:r>
            <a:br>
              <a:rPr lang="en-GB"/>
            </a:br>
            <a:r>
              <a:rPr lang="en-GB"/>
              <a:t>Your agenda should include the Topic and Presenters name and look similar to the image shown below.</a:t>
            </a:r>
          </a:p>
        </p:txBody>
      </p:sp>
    </p:spTree>
    <p:extLst>
      <p:ext uri="{BB962C8B-B14F-4D97-AF65-F5344CB8AC3E}">
        <p14:creationId xmlns:p14="http://schemas.microsoft.com/office/powerpoint/2010/main" val="70417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/Text/Chart/Tab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 not remove" hidden="1">
            <a:extLst>
              <a:ext uri="{FF2B5EF4-FFF2-40B4-BE49-F238E27FC236}">
                <a16:creationId xmlns:a16="http://schemas.microsoft.com/office/drawing/2014/main" id="{11ED2541-CA90-A7AC-C115-479A5F24D08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1EEF2-682B-933B-A5B0-AA779D0D6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090"/>
            <a:ext cx="11160122" cy="397032"/>
          </a:xfrm>
          <a:prstGeom prst="rect">
            <a:avLst/>
          </a:prstGeom>
        </p:spPr>
        <p:txBody>
          <a:bodyPr wrap="none" lIns="0" rIns="0" anchor="ctr">
            <a:noAutofit/>
          </a:bodyPr>
          <a:lstStyle>
            <a:lvl1pPr>
              <a:defRPr lang="en-GB" sz="2200" b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Click to add title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16303C-2992-CA08-447A-5988A3B81B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937" y="876239"/>
            <a:ext cx="11160125" cy="2492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3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01BA1-5116-4596-77BB-487D7703D083}"/>
              </a:ext>
            </a:extLst>
          </p:cNvPr>
          <p:cNvSpPr/>
          <p:nvPr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A839-CB5C-0C5A-C103-DFFFF835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2324" y="6648013"/>
            <a:ext cx="57547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800" b="0">
                <a:solidFill>
                  <a:schemeClr val="accent2"/>
                </a:solidFill>
              </a:defRPr>
            </a:lvl1pPr>
          </a:lstStyle>
          <a:p>
            <a:r>
              <a:rPr lang="en-GB"/>
              <a:t>QBR2 Kick Off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BE18C-2448-E4B4-C84D-2E5932E5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91" y="6648013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800" b="0">
                <a:solidFill>
                  <a:schemeClr val="accent2"/>
                </a:solidFill>
              </a:defRPr>
            </a:lvl1pPr>
          </a:lstStyle>
          <a:p>
            <a:fld id="{0A944FA5-EC37-404D-A062-6E7D2D854B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9621D-669E-43A6-1F8A-742867078E2E}"/>
              </a:ext>
            </a:extLst>
          </p:cNvPr>
          <p:cNvSpPr txBox="1"/>
          <p:nvPr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00680C7-1106-D524-8F3D-83279D8FD4E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2288" y="1267975"/>
            <a:ext cx="11160125" cy="514870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600">
                <a:solidFill>
                  <a:schemeClr val="tx2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400">
                <a:solidFill>
                  <a:schemeClr val="tx2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add text or click on one of the icons below to insert tables, charts and images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B0CD3-AE01-CBC2-83FA-B10B337695EA}"/>
              </a:ext>
            </a:extLst>
          </p:cNvPr>
          <p:cNvSpPr/>
          <p:nvPr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A06E3-D4D2-EB0F-240F-D38268512662}"/>
              </a:ext>
            </a:extLst>
          </p:cNvPr>
          <p:cNvSpPr txBox="1"/>
          <p:nvPr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29A1DD-0AE6-5ABD-8F01-D03AE96A70D6}"/>
              </a:ext>
            </a:extLst>
          </p:cNvPr>
          <p:cNvCxnSpPr/>
          <p:nvPr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9E4A3EE-FE32-9DA9-71D1-B86E5C144FBC}"/>
              </a:ext>
            </a:extLst>
          </p:cNvPr>
          <p:cNvSpPr/>
          <p:nvPr userDrawn="1"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8E5D9-88DC-3D83-0329-1FBB58D3F4CE}"/>
              </a:ext>
            </a:extLst>
          </p:cNvPr>
          <p:cNvSpPr txBox="1"/>
          <p:nvPr userDrawn="1"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4821A6-75F9-1BB8-911A-B940A179DF73}"/>
              </a:ext>
            </a:extLst>
          </p:cNvPr>
          <p:cNvCxnSpPr/>
          <p:nvPr userDrawn="1"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54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/Text + Chart/Tab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EEF2-682B-933B-A5B0-AA779D0D6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090"/>
            <a:ext cx="11160122" cy="397032"/>
          </a:xfrm>
          <a:prstGeom prst="rect">
            <a:avLst/>
          </a:prstGeom>
        </p:spPr>
        <p:txBody>
          <a:bodyPr wrap="none" lIns="0" rIns="0" anchor="ctr">
            <a:noAutofit/>
          </a:bodyPr>
          <a:lstStyle>
            <a:lvl1pPr>
              <a:defRPr lang="en-GB" sz="2200" b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Click to add title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16303C-2992-CA08-447A-5988A3B81B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937" y="876239"/>
            <a:ext cx="11160125" cy="2492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3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01BA1-5116-4596-77BB-487D7703D083}"/>
              </a:ext>
            </a:extLst>
          </p:cNvPr>
          <p:cNvSpPr/>
          <p:nvPr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A839-CB5C-0C5A-C103-DFFFF835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2324" y="6648013"/>
            <a:ext cx="57547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800" b="0">
                <a:solidFill>
                  <a:schemeClr val="accent2"/>
                </a:solidFill>
              </a:defRPr>
            </a:lvl1pPr>
          </a:lstStyle>
          <a:p>
            <a:r>
              <a:rPr lang="en-GB"/>
              <a:t>QBR2 Kick Off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BE18C-2448-E4B4-C84D-2E5932E5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91" y="6648013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800" b="0">
                <a:solidFill>
                  <a:schemeClr val="accent2"/>
                </a:solidFill>
              </a:defRPr>
            </a:lvl1pPr>
          </a:lstStyle>
          <a:p>
            <a:fld id="{0A944FA5-EC37-404D-A062-6E7D2D854B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9621D-669E-43A6-1F8A-742867078E2E}"/>
              </a:ext>
            </a:extLst>
          </p:cNvPr>
          <p:cNvSpPr txBox="1"/>
          <p:nvPr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B0CD3-AE01-CBC2-83FA-B10B337695EA}"/>
              </a:ext>
            </a:extLst>
          </p:cNvPr>
          <p:cNvSpPr/>
          <p:nvPr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A06E3-D4D2-EB0F-240F-D38268512662}"/>
              </a:ext>
            </a:extLst>
          </p:cNvPr>
          <p:cNvSpPr txBox="1"/>
          <p:nvPr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29A1DD-0AE6-5ABD-8F01-D03AE96A70D6}"/>
              </a:ext>
            </a:extLst>
          </p:cNvPr>
          <p:cNvCxnSpPr/>
          <p:nvPr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EA1583-CF46-9B42-63BB-D024BCD7309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48059" y="1268413"/>
            <a:ext cx="5328000" cy="5148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lvl1pPr marL="0" indent="0" algn="ctr">
              <a:spcAft>
                <a:spcPts val="300"/>
              </a:spcAft>
              <a:buNone/>
              <a:defRPr lang="en-US" sz="18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r>
              <a:rPr lang="en-GB"/>
              <a:t>Click on one of the icons below to insert tables, charts and images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157795-FC7F-B94D-4D8F-AEC99454B4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999" y="1268413"/>
            <a:ext cx="5320938" cy="5148262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/>
            </a:lvl5pPr>
          </a:lstStyle>
          <a:p>
            <a:pPr lvl="0"/>
            <a:r>
              <a:rPr lang="en-GB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7CFB4C-07E3-F030-1C3A-074A4F6B8FE7}"/>
              </a:ext>
            </a:extLst>
          </p:cNvPr>
          <p:cNvSpPr/>
          <p:nvPr userDrawn="1"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B7AAE-535C-23AF-46E8-2A0B2B0A8597}"/>
              </a:ext>
            </a:extLst>
          </p:cNvPr>
          <p:cNvSpPr txBox="1"/>
          <p:nvPr userDrawn="1"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59C7ED-AB3E-4C5E-C7FE-0C3FAA830863}"/>
              </a:ext>
            </a:extLst>
          </p:cNvPr>
          <p:cNvCxnSpPr/>
          <p:nvPr userDrawn="1"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86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/Table/Image + Bulle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EEF2-682B-933B-A5B0-AA779D0D6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090"/>
            <a:ext cx="11160122" cy="397032"/>
          </a:xfrm>
          <a:prstGeom prst="rect">
            <a:avLst/>
          </a:prstGeom>
        </p:spPr>
        <p:txBody>
          <a:bodyPr wrap="none" lIns="0" rIns="0" anchor="ctr">
            <a:noAutofit/>
          </a:bodyPr>
          <a:lstStyle>
            <a:lvl1pPr>
              <a:defRPr lang="en-GB" sz="2200" b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Click to add title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16303C-2992-CA08-447A-5988A3B81B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937" y="876239"/>
            <a:ext cx="11160125" cy="2492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3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01BA1-5116-4596-77BB-487D7703D083}"/>
              </a:ext>
            </a:extLst>
          </p:cNvPr>
          <p:cNvSpPr/>
          <p:nvPr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A839-CB5C-0C5A-C103-DFFFF835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2324" y="6648013"/>
            <a:ext cx="57547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800" b="0">
                <a:solidFill>
                  <a:schemeClr val="accent2"/>
                </a:solidFill>
              </a:defRPr>
            </a:lvl1pPr>
          </a:lstStyle>
          <a:p>
            <a:r>
              <a:rPr lang="en-GB"/>
              <a:t>QBR2 Kick Off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BE18C-2448-E4B4-C84D-2E5932E5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91" y="6648013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800" b="0">
                <a:solidFill>
                  <a:schemeClr val="accent2"/>
                </a:solidFill>
              </a:defRPr>
            </a:lvl1pPr>
          </a:lstStyle>
          <a:p>
            <a:fld id="{0A944FA5-EC37-404D-A062-6E7D2D854B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9621D-669E-43A6-1F8A-742867078E2E}"/>
              </a:ext>
            </a:extLst>
          </p:cNvPr>
          <p:cNvSpPr txBox="1"/>
          <p:nvPr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B0CD3-AE01-CBC2-83FA-B10B337695EA}"/>
              </a:ext>
            </a:extLst>
          </p:cNvPr>
          <p:cNvSpPr/>
          <p:nvPr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A06E3-D4D2-EB0F-240F-D38268512662}"/>
              </a:ext>
            </a:extLst>
          </p:cNvPr>
          <p:cNvSpPr txBox="1"/>
          <p:nvPr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29A1DD-0AE6-5ABD-8F01-D03AE96A70D6}"/>
              </a:ext>
            </a:extLst>
          </p:cNvPr>
          <p:cNvCxnSpPr/>
          <p:nvPr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EA1583-CF46-9B42-63BB-D024BCD7309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2999" y="1268413"/>
            <a:ext cx="5328000" cy="5148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lvl1pPr marL="0" indent="0" algn="ctr">
              <a:spcAft>
                <a:spcPts val="300"/>
              </a:spcAft>
              <a:buNone/>
              <a:defRPr lang="en-US" sz="18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r>
              <a:rPr lang="en-GB"/>
              <a:t>Click on one of the icons below to insert tables, charts and images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157795-FC7F-B94D-4D8F-AEC99454B4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8059" y="1268413"/>
            <a:ext cx="5328000" cy="5148262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D77CE-EC22-13E6-0138-69C5A45ADE3B}"/>
              </a:ext>
            </a:extLst>
          </p:cNvPr>
          <p:cNvSpPr/>
          <p:nvPr userDrawn="1"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EF472-5DE8-2C35-BD5A-6B85E7F69199}"/>
              </a:ext>
            </a:extLst>
          </p:cNvPr>
          <p:cNvSpPr txBox="1"/>
          <p:nvPr userDrawn="1"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C8B128-FB27-4459-CFDF-9E07C824B5AF}"/>
              </a:ext>
            </a:extLst>
          </p:cNvPr>
          <p:cNvCxnSpPr/>
          <p:nvPr userDrawn="1"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41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EEF2-682B-933B-A5B0-AA779D0D6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090"/>
            <a:ext cx="11160122" cy="397032"/>
          </a:xfrm>
          <a:prstGeom prst="rect">
            <a:avLst/>
          </a:prstGeom>
        </p:spPr>
        <p:txBody>
          <a:bodyPr wrap="none" lIns="0" rIns="0" anchor="ctr">
            <a:noAutofit/>
          </a:bodyPr>
          <a:lstStyle>
            <a:lvl1pPr>
              <a:defRPr lang="en-GB" sz="2200" b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Click to add title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16303C-2992-CA08-447A-5988A3B81B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937" y="876239"/>
            <a:ext cx="11160125" cy="2492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3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01BA1-5116-4596-77BB-487D7703D083}"/>
              </a:ext>
            </a:extLst>
          </p:cNvPr>
          <p:cNvSpPr/>
          <p:nvPr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A839-CB5C-0C5A-C103-DFFFF835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2324" y="6648013"/>
            <a:ext cx="57547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800" b="0">
                <a:solidFill>
                  <a:schemeClr val="accent2"/>
                </a:solidFill>
              </a:defRPr>
            </a:lvl1pPr>
          </a:lstStyle>
          <a:p>
            <a:r>
              <a:rPr lang="en-GB"/>
              <a:t>QBR2 Kick Off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BE18C-2448-E4B4-C84D-2E5932E5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91" y="6648013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800" b="0">
                <a:solidFill>
                  <a:schemeClr val="accent2"/>
                </a:solidFill>
              </a:defRPr>
            </a:lvl1pPr>
          </a:lstStyle>
          <a:p>
            <a:fld id="{0A944FA5-EC37-404D-A062-6E7D2D854B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9621D-669E-43A6-1F8A-742867078E2E}"/>
              </a:ext>
            </a:extLst>
          </p:cNvPr>
          <p:cNvSpPr txBox="1"/>
          <p:nvPr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B0CD3-AE01-CBC2-83FA-B10B337695EA}"/>
              </a:ext>
            </a:extLst>
          </p:cNvPr>
          <p:cNvSpPr/>
          <p:nvPr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A06E3-D4D2-EB0F-240F-D38268512662}"/>
              </a:ext>
            </a:extLst>
          </p:cNvPr>
          <p:cNvSpPr txBox="1"/>
          <p:nvPr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29A1DD-0AE6-5ABD-8F01-D03AE96A70D6}"/>
              </a:ext>
            </a:extLst>
          </p:cNvPr>
          <p:cNvCxnSpPr/>
          <p:nvPr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C4EDB67-1C12-73A1-E3EA-08B6E5ABD86A}"/>
              </a:ext>
            </a:extLst>
          </p:cNvPr>
          <p:cNvSpPr/>
          <p:nvPr userDrawn="1"/>
        </p:nvSpPr>
        <p:spPr>
          <a:xfrm>
            <a:off x="522999" y="6561138"/>
            <a:ext cx="11160122" cy="296861"/>
          </a:xfrm>
          <a:prstGeom prst="rect">
            <a:avLst/>
          </a:prstGeom>
          <a:solidFill>
            <a:srgbClr val="E4EB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A5AB5-D5DC-C7D4-6B1B-4790BC7C3E0D}"/>
              </a:ext>
            </a:extLst>
          </p:cNvPr>
          <p:cNvSpPr txBox="1"/>
          <p:nvPr userDrawn="1"/>
        </p:nvSpPr>
        <p:spPr>
          <a:xfrm>
            <a:off x="620823" y="6648013"/>
            <a:ext cx="8015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>
                <a:solidFill>
                  <a:schemeClr val="accent2"/>
                </a:solidFill>
              </a:rPr>
              <a:t>Harbour Energy </a:t>
            </a:r>
            <a:r>
              <a:rPr lang="en-GB" sz="800" b="0">
                <a:solidFill>
                  <a:schemeClr val="accent2"/>
                </a:solidFill>
              </a:rPr>
              <a:t> |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1C1008-5E65-FB75-8D02-5AE3A4503162}"/>
              </a:ext>
            </a:extLst>
          </p:cNvPr>
          <p:cNvCxnSpPr/>
          <p:nvPr userDrawn="1"/>
        </p:nvCxnSpPr>
        <p:spPr>
          <a:xfrm>
            <a:off x="515937" y="779122"/>
            <a:ext cx="111664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4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6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4" r:id="rId3"/>
    <p:sldLayoutId id="2147483730" r:id="rId4"/>
    <p:sldLayoutId id="2147483729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6" r:id="rId14"/>
    <p:sldLayoutId id="214748372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orient="horz" pos="2432">
          <p15:clr>
            <a:srgbClr val="F26B43"/>
          </p15:clr>
        </p15:guide>
        <p15:guide id="18" pos="3840">
          <p15:clr>
            <a:srgbClr val="F26B43"/>
          </p15:clr>
        </p15:guide>
        <p15:guide id="19" pos="325">
          <p15:clr>
            <a:srgbClr val="F26B43"/>
          </p15:clr>
        </p15:guide>
        <p15:guide id="20" pos="7355">
          <p15:clr>
            <a:srgbClr val="F26B43"/>
          </p15:clr>
        </p15:guide>
        <p15:guide id="21" orient="horz" pos="4224">
          <p15:clr>
            <a:srgbClr val="F26B43"/>
          </p15:clr>
        </p15:guide>
        <p15:guide id="22" orient="horz" pos="4133">
          <p15:clr>
            <a:srgbClr val="F26B43"/>
          </p15:clr>
        </p15:guide>
        <p15:guide id="23" orient="horz" pos="4042">
          <p15:clr>
            <a:srgbClr val="F26B43"/>
          </p15:clr>
        </p15:guide>
        <p15:guide id="24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14/relationships/chartEx" Target="../charts/chartEx2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F9343-1601-6D89-1A64-8912B12B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358469"/>
            <a:ext cx="5580062" cy="246221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20 February 2024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38EDB5B-B997-9379-E886-4751B8561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9" y="3676946"/>
            <a:ext cx="7923212" cy="139217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Stewardship Expectation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Practice Template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FDE30-9F60-E5F4-5098-60C16653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a-DK" dirty="0">
                <a:solidFill>
                  <a:srgbClr val="00B0F0"/>
                </a:solidFill>
              </a:rPr>
              <a:t>Joint Venture </a:t>
            </a:r>
            <a:r>
              <a:rPr lang="da-DK" dirty="0"/>
              <a:t>Hub</a:t>
            </a:r>
            <a:r>
              <a:rPr lang="da-DK" dirty="0">
                <a:solidFill>
                  <a:srgbClr val="00B0F0"/>
                </a:solidFill>
              </a:rPr>
              <a:t> Strategy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Undeveloped Discovery 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Undeveloped Discoveries (Add Multiple Slides for Additional Opportunities)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EA8C55-77BE-90CA-19E6-32B4BFC59988}"/>
              </a:ext>
            </a:extLst>
          </p:cNvPr>
          <p:cNvSpPr/>
          <p:nvPr/>
        </p:nvSpPr>
        <p:spPr>
          <a:xfrm>
            <a:off x="515936" y="1222655"/>
            <a:ext cx="5580064" cy="30208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Insert Appropriate Summary Picture for Undeveloped Discovery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Field 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Hub + Tie-Backs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Prospects, Discoveries &amp; Fields in 30km Radius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Licence Acreage Held by JV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B4C6456-21E7-3A85-3F89-9BC73D7E12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9" y="4340643"/>
            <a:ext cx="5580064" cy="2135267"/>
          </a:xfrm>
        </p:spPr>
        <p:txBody>
          <a:bodyPr/>
          <a:lstStyle/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[Hub Name]: Undeveloped Discovery xxx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Provide further information here on Undeveloped Discovery 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Location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Resources/STOIIP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Drilling Timing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Supply Chain/Procurement/Long Leads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 err="1"/>
              <a:t>Xxx</a:t>
            </a:r>
            <a:endParaRPr lang="en-GB" i="1" dirty="0"/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 err="1"/>
              <a:t>Xxx</a:t>
            </a:r>
            <a:endParaRPr lang="en-GB" i="1" dirty="0"/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xxx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DDFC8A-E954-A1FC-14C2-98F06F13B1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044272"/>
              </p:ext>
            </p:extLst>
          </p:nvPr>
        </p:nvGraphicFramePr>
        <p:xfrm>
          <a:off x="6248400" y="894179"/>
          <a:ext cx="5427659" cy="273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10B557B-D355-92F4-E6BB-81899A028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942951"/>
              </p:ext>
            </p:extLst>
          </p:nvPr>
        </p:nvGraphicFramePr>
        <p:xfrm>
          <a:off x="6242052" y="3750254"/>
          <a:ext cx="5427659" cy="273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DC301DF-6CF1-E538-8EF7-56AF1B0AAFBB}"/>
              </a:ext>
            </a:extLst>
          </p:cNvPr>
          <p:cNvSpPr/>
          <p:nvPr/>
        </p:nvSpPr>
        <p:spPr>
          <a:xfrm rot="19863602">
            <a:off x="6238848" y="2961905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4462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Infill/Workover Opportunities</a:t>
            </a:r>
          </a:p>
          <a:p>
            <a:r>
              <a:rPr lang="en-GB" dirty="0"/>
              <a:t>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Infill/Workover Opportunities (Add Multiple Slides for Additional Opportunities)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EA8C55-77BE-90CA-19E6-32B4BFC59988}"/>
              </a:ext>
            </a:extLst>
          </p:cNvPr>
          <p:cNvSpPr/>
          <p:nvPr/>
        </p:nvSpPr>
        <p:spPr>
          <a:xfrm>
            <a:off x="515936" y="1222655"/>
            <a:ext cx="5580064" cy="30208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Insert Appropriate Summary Picture for Infill/Workover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Field 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Hub + Tie-Backs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Prospects, Discoveries &amp; Fields in 30km Radius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Licence Acreage Held by JV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B4C6456-21E7-3A85-3F89-9BC73D7E12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9" y="4340643"/>
            <a:ext cx="5580064" cy="2135267"/>
          </a:xfrm>
        </p:spPr>
        <p:txBody>
          <a:bodyPr/>
          <a:lstStyle/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[Hub Name]: Infill/Workover Opportunities xxx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Provide further information here on Infill/Workover Opportunities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Location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Infill/Workover Scope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Infill/Workover Timing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Supply Chain/Procurement/Long Leads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 err="1"/>
              <a:t>Xxx</a:t>
            </a:r>
            <a:endParaRPr lang="en-GB" i="1" dirty="0"/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 err="1"/>
              <a:t>Xxx</a:t>
            </a:r>
            <a:endParaRPr lang="en-GB" i="1" dirty="0"/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xxx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EA7CE8-EA47-2008-668B-08A854931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044272"/>
              </p:ext>
            </p:extLst>
          </p:nvPr>
        </p:nvGraphicFramePr>
        <p:xfrm>
          <a:off x="6248400" y="894179"/>
          <a:ext cx="5427659" cy="273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AA720BC-48F7-BED1-5202-62A4EA04E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942951"/>
              </p:ext>
            </p:extLst>
          </p:nvPr>
        </p:nvGraphicFramePr>
        <p:xfrm>
          <a:off x="6242052" y="3750254"/>
          <a:ext cx="5427659" cy="273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0241F35-B9AD-D5F3-946C-8FBD6A9860C7}"/>
              </a:ext>
            </a:extLst>
          </p:cNvPr>
          <p:cNvSpPr/>
          <p:nvPr/>
        </p:nvSpPr>
        <p:spPr>
          <a:xfrm rot="19863602">
            <a:off x="6238848" y="2961905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88899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Enhanced Recovery Opportunities 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Enhanced Recovery Opportunities (Add Multiple Slides for Additional Opportunities)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EA8C55-77BE-90CA-19E6-32B4BFC59988}"/>
              </a:ext>
            </a:extLst>
          </p:cNvPr>
          <p:cNvSpPr/>
          <p:nvPr/>
        </p:nvSpPr>
        <p:spPr>
          <a:xfrm>
            <a:off x="515936" y="1222655"/>
            <a:ext cx="5580064" cy="30208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Insert Appropriate Summary Picture for Enhanced Recovery Opportunities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Field 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Hub + Tie-Backs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Prospects, Discoveries &amp; Fields in 30km Radius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Licence Acreage Held by JV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B4C6456-21E7-3A85-3F89-9BC73D7E12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9" y="4340643"/>
            <a:ext cx="5580064" cy="2135267"/>
          </a:xfrm>
        </p:spPr>
        <p:txBody>
          <a:bodyPr/>
          <a:lstStyle/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[Hub Name]: Enhanced Recovery Opportunities xxx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Provide further information here on Enhanced Recovery Opportunities 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Location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Scope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Timing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Supply Chain/Procurement/Long Leads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 err="1"/>
              <a:t>Xxx</a:t>
            </a:r>
            <a:endParaRPr lang="en-GB" i="1" dirty="0"/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 err="1"/>
              <a:t>Xxx</a:t>
            </a:r>
            <a:endParaRPr lang="en-GB" i="1" dirty="0"/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xxx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17AC475-E5F7-9A3D-E92D-E4EC5E736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044272"/>
              </p:ext>
            </p:extLst>
          </p:nvPr>
        </p:nvGraphicFramePr>
        <p:xfrm>
          <a:off x="6248400" y="894179"/>
          <a:ext cx="5427659" cy="273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4ADEE65-54DA-A048-FD0B-8A3366132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942951"/>
              </p:ext>
            </p:extLst>
          </p:nvPr>
        </p:nvGraphicFramePr>
        <p:xfrm>
          <a:off x="6242052" y="3750254"/>
          <a:ext cx="5427659" cy="273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93E2770-489D-63B5-13B9-000EC7E76828}"/>
              </a:ext>
            </a:extLst>
          </p:cNvPr>
          <p:cNvSpPr/>
          <p:nvPr/>
        </p:nvSpPr>
        <p:spPr>
          <a:xfrm rot="19863602">
            <a:off x="6238848" y="2961905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5934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3rd Party/Business Development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Party/Business Development Opportunities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665870-6B0B-40D0-E19E-8B5ECFA5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84" y="1000888"/>
            <a:ext cx="4448175" cy="54483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BF56D59-BB72-D960-7F78-FAAE935F5271}"/>
              </a:ext>
            </a:extLst>
          </p:cNvPr>
          <p:cNvSpPr/>
          <p:nvPr/>
        </p:nvSpPr>
        <p:spPr>
          <a:xfrm rot="18374352">
            <a:off x="6981528" y="3074062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AFD5034-49AC-5B87-3EC0-849593E22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4" y="1293733"/>
            <a:ext cx="5580064" cy="2135267"/>
          </a:xfrm>
        </p:spPr>
        <p:txBody>
          <a:bodyPr/>
          <a:lstStyle/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[Hub Name]: 3</a:t>
            </a:r>
            <a:r>
              <a:rPr lang="en-GB" baseline="30000" dirty="0"/>
              <a:t>rd</a:t>
            </a:r>
            <a:r>
              <a:rPr lang="en-GB" dirty="0"/>
              <a:t> Party/Business Development Opportunities xxx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Provide further information here xxx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50km radius around asset/hub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unlicenced opportunities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3</a:t>
            </a:r>
            <a:r>
              <a:rPr lang="en-GB" i="1" baseline="30000" dirty="0"/>
              <a:t>rd</a:t>
            </a:r>
            <a:r>
              <a:rPr lang="en-GB" i="1" dirty="0"/>
              <a:t> party/BD tie-back opportunities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carbon capture &amp; storage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energy integration development/electrification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 err="1"/>
              <a:t>Xxx</a:t>
            </a:r>
            <a:endParaRPr lang="en-GB" i="1" dirty="0"/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xxx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D1455F-5377-8CA9-2BAE-B6C66269FBD8}"/>
              </a:ext>
            </a:extLst>
          </p:cNvPr>
          <p:cNvSpPr/>
          <p:nvPr/>
        </p:nvSpPr>
        <p:spPr>
          <a:xfrm>
            <a:off x="688606" y="3597195"/>
            <a:ext cx="6348298" cy="282102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362549">
              <a:defRPr/>
            </a:pPr>
            <a:r>
              <a:rPr lang="en-GB" sz="1200" b="1" i="1" kern="0" dirty="0">
                <a:solidFill>
                  <a:prstClr val="white"/>
                </a:solidFill>
                <a:cs typeface="Arial"/>
              </a:rPr>
              <a:t>3</a:t>
            </a:r>
            <a:r>
              <a:rPr lang="en-GB" sz="1200" b="1" i="1" kern="0" baseline="30000" dirty="0">
                <a:solidFill>
                  <a:prstClr val="white"/>
                </a:solidFill>
                <a:cs typeface="Arial"/>
              </a:rPr>
              <a:t>rd</a:t>
            </a:r>
            <a:r>
              <a:rPr lang="en-GB" sz="1200" b="1" i="1" kern="0" dirty="0">
                <a:solidFill>
                  <a:prstClr val="white"/>
                </a:solidFill>
                <a:cs typeface="Arial"/>
              </a:rPr>
              <a:t> Party/Business Development Opportunities</a:t>
            </a:r>
            <a:endParaRPr lang="en-GB" sz="1200" b="1" i="1" kern="0" baseline="30000" dirty="0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F4161AF-B3B4-AC25-6215-CEF454AC0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07839"/>
              </p:ext>
            </p:extLst>
          </p:nvPr>
        </p:nvGraphicFramePr>
        <p:xfrm>
          <a:off x="688606" y="3982354"/>
          <a:ext cx="6348298" cy="25082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8606">
                  <a:extLst>
                    <a:ext uri="{9D8B030D-6E8A-4147-A177-3AD203B41FA5}">
                      <a16:colId xmlns:a16="http://schemas.microsoft.com/office/drawing/2014/main" val="3011278922"/>
                    </a:ext>
                  </a:extLst>
                </a:gridCol>
                <a:gridCol w="1036864">
                  <a:extLst>
                    <a:ext uri="{9D8B030D-6E8A-4147-A177-3AD203B41FA5}">
                      <a16:colId xmlns:a16="http://schemas.microsoft.com/office/drawing/2014/main" val="2756553466"/>
                    </a:ext>
                  </a:extLst>
                </a:gridCol>
                <a:gridCol w="1176706">
                  <a:extLst>
                    <a:ext uri="{9D8B030D-6E8A-4147-A177-3AD203B41FA5}">
                      <a16:colId xmlns:a16="http://schemas.microsoft.com/office/drawing/2014/main" val="1819733799"/>
                    </a:ext>
                  </a:extLst>
                </a:gridCol>
                <a:gridCol w="826580">
                  <a:extLst>
                    <a:ext uri="{9D8B030D-6E8A-4147-A177-3AD203B41FA5}">
                      <a16:colId xmlns:a16="http://schemas.microsoft.com/office/drawing/2014/main" val="3601726846"/>
                    </a:ext>
                  </a:extLst>
                </a:gridCol>
                <a:gridCol w="859542">
                  <a:extLst>
                    <a:ext uri="{9D8B030D-6E8A-4147-A177-3AD203B41FA5}">
                      <a16:colId xmlns:a16="http://schemas.microsoft.com/office/drawing/2014/main" val="2796093573"/>
                    </a:ext>
                  </a:extLst>
                </a:gridCol>
              </a:tblGrid>
              <a:tr h="616588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Opportunity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Distance from Asset/Hub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Licence Owner/Operator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Volume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Status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09841"/>
                  </a:ext>
                </a:extLst>
              </a:tr>
              <a:tr h="39421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Opportunity 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5km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90883163"/>
                  </a:ext>
                </a:extLst>
              </a:tr>
              <a:tr h="37435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Opportunity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8km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45959660"/>
                  </a:ext>
                </a:extLst>
              </a:tr>
              <a:tr h="37435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Opportunity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13km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49792572"/>
                  </a:ext>
                </a:extLst>
              </a:tr>
              <a:tr h="37435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Opportunity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20km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6302210"/>
                  </a:ext>
                </a:extLst>
              </a:tr>
              <a:tr h="37435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Opportunity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35km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220691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AF96AA32-2E54-FCC4-7428-0AF521AA4494}"/>
              </a:ext>
            </a:extLst>
          </p:cNvPr>
          <p:cNvSpPr/>
          <p:nvPr/>
        </p:nvSpPr>
        <p:spPr>
          <a:xfrm rot="20698710">
            <a:off x="1335940" y="4576173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51031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Topsides Project 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Topsides Projects (Add Multiple Slides for Additional Projects)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EA8C55-77BE-90CA-19E6-32B4BFC59988}"/>
              </a:ext>
            </a:extLst>
          </p:cNvPr>
          <p:cNvSpPr/>
          <p:nvPr/>
        </p:nvSpPr>
        <p:spPr>
          <a:xfrm>
            <a:off x="515936" y="1222655"/>
            <a:ext cx="5580064" cy="30208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Insert Appropriate Summary Picture for Topsides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E.g. Project Picture, PFD or P&amp;ID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B4C6456-21E7-3A85-3F89-9BC73D7E12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9" y="4340643"/>
            <a:ext cx="5580064" cy="2135267"/>
          </a:xfrm>
        </p:spPr>
        <p:txBody>
          <a:bodyPr/>
          <a:lstStyle/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[Hub Name]: Topsides Project xxx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Provide further information here on Topsides Project here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Scope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Justification/Value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Location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Timing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Supply Chain/Procurement/Long Leads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 err="1"/>
              <a:t>Xxx</a:t>
            </a:r>
            <a:endParaRPr lang="en-GB" i="1" dirty="0"/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xxx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0E6658-32A4-243B-90CD-DC5DF574A037}"/>
              </a:ext>
            </a:extLst>
          </p:cNvPr>
          <p:cNvSpPr/>
          <p:nvPr/>
        </p:nvSpPr>
        <p:spPr>
          <a:xfrm>
            <a:off x="6241933" y="1131035"/>
            <a:ext cx="5427777" cy="282102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362549">
              <a:defRPr/>
            </a:pPr>
            <a:r>
              <a:rPr lang="en-GB" sz="1200" b="1" i="1" kern="0" dirty="0">
                <a:solidFill>
                  <a:prstClr val="white"/>
                </a:solidFill>
                <a:cs typeface="Arial"/>
              </a:rPr>
              <a:t>Appropriate Summary Graphic (e.g. Production Profile)</a:t>
            </a:r>
            <a:endParaRPr lang="en-GB" sz="1200" b="1" i="1" kern="0" baseline="300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ECD12C-847E-765F-61AD-47DCFD9E19D8}"/>
              </a:ext>
            </a:extLst>
          </p:cNvPr>
          <p:cNvSpPr/>
          <p:nvPr/>
        </p:nvSpPr>
        <p:spPr>
          <a:xfrm>
            <a:off x="6241934" y="4143106"/>
            <a:ext cx="5427777" cy="282102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362549">
              <a:defRPr/>
            </a:pPr>
            <a:r>
              <a:rPr lang="en-GB" sz="1200" b="1" i="1" kern="0" dirty="0">
                <a:solidFill>
                  <a:prstClr val="white"/>
                </a:solidFill>
                <a:cs typeface="Arial"/>
              </a:rPr>
              <a:t>Appropriate Summary Table (e.g. Project Concept Selection)</a:t>
            </a:r>
            <a:endParaRPr lang="en-GB" sz="1200" b="1" i="1" kern="0" baseline="30000" dirty="0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05DF68F-B446-3990-AFA5-40387AE2F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89403"/>
              </p:ext>
            </p:extLst>
          </p:nvPr>
        </p:nvGraphicFramePr>
        <p:xfrm>
          <a:off x="6241934" y="4528265"/>
          <a:ext cx="5427779" cy="17595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3552">
                  <a:extLst>
                    <a:ext uri="{9D8B030D-6E8A-4147-A177-3AD203B41FA5}">
                      <a16:colId xmlns:a16="http://schemas.microsoft.com/office/drawing/2014/main" val="3011278922"/>
                    </a:ext>
                  </a:extLst>
                </a:gridCol>
                <a:gridCol w="886516">
                  <a:extLst>
                    <a:ext uri="{9D8B030D-6E8A-4147-A177-3AD203B41FA5}">
                      <a16:colId xmlns:a16="http://schemas.microsoft.com/office/drawing/2014/main" val="2756553466"/>
                    </a:ext>
                  </a:extLst>
                </a:gridCol>
                <a:gridCol w="1006081">
                  <a:extLst>
                    <a:ext uri="{9D8B030D-6E8A-4147-A177-3AD203B41FA5}">
                      <a16:colId xmlns:a16="http://schemas.microsoft.com/office/drawing/2014/main" val="1819733799"/>
                    </a:ext>
                  </a:extLst>
                </a:gridCol>
                <a:gridCol w="706724">
                  <a:extLst>
                    <a:ext uri="{9D8B030D-6E8A-4147-A177-3AD203B41FA5}">
                      <a16:colId xmlns:a16="http://schemas.microsoft.com/office/drawing/2014/main" val="3601726846"/>
                    </a:ext>
                  </a:extLst>
                </a:gridCol>
                <a:gridCol w="734906">
                  <a:extLst>
                    <a:ext uri="{9D8B030D-6E8A-4147-A177-3AD203B41FA5}">
                      <a16:colId xmlns:a16="http://schemas.microsoft.com/office/drawing/2014/main" val="2796093573"/>
                    </a:ext>
                  </a:extLst>
                </a:gridCol>
              </a:tblGrid>
              <a:tr h="616588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Options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CAPEX Estimate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Est. CAPEX Range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Outage Duration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Lead Time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09841"/>
                  </a:ext>
                </a:extLst>
              </a:tr>
              <a:tr h="39421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Import Export Gas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£15m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£10m - £20m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 Days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 Days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90883163"/>
                  </a:ext>
                </a:extLst>
              </a:tr>
              <a:tr h="37435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New Fuel Gas Compressor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£8m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£4m - £15m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Days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Days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45959660"/>
                  </a:ext>
                </a:extLst>
              </a:tr>
              <a:tr h="37435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Dual Fuel Booster Comp. Turbine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£6m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£3m - £11m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 Days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Days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4979257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2BCA2CFA-BC89-6916-8F92-95F197D79B48}"/>
              </a:ext>
            </a:extLst>
          </p:cNvPr>
          <p:cNvSpPr/>
          <p:nvPr/>
        </p:nvSpPr>
        <p:spPr>
          <a:xfrm rot="21099755">
            <a:off x="6389087" y="4734332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A362FA-BC3E-1FDD-9249-794847D1E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033" y="1500778"/>
            <a:ext cx="4972050" cy="2590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3E2770-489D-63B5-13B9-000EC7E76828}"/>
              </a:ext>
            </a:extLst>
          </p:cNvPr>
          <p:cNvSpPr/>
          <p:nvPr/>
        </p:nvSpPr>
        <p:spPr>
          <a:xfrm rot="19863602">
            <a:off x="6372934" y="2103627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444739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Summarise Table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Barrel Adding Opportunities</a:t>
            </a:r>
          </a:p>
        </p:txBody>
      </p:sp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69AFEAC-1D7A-35E8-4460-78697E4FB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54666"/>
              </p:ext>
            </p:extLst>
          </p:nvPr>
        </p:nvGraphicFramePr>
        <p:xfrm>
          <a:off x="515938" y="1222654"/>
          <a:ext cx="11160120" cy="5253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872">
                  <a:extLst>
                    <a:ext uri="{9D8B030D-6E8A-4147-A177-3AD203B41FA5}">
                      <a16:colId xmlns:a16="http://schemas.microsoft.com/office/drawing/2014/main" val="3011278922"/>
                    </a:ext>
                  </a:extLst>
                </a:gridCol>
                <a:gridCol w="3236269">
                  <a:extLst>
                    <a:ext uri="{9D8B030D-6E8A-4147-A177-3AD203B41FA5}">
                      <a16:colId xmlns:a16="http://schemas.microsoft.com/office/drawing/2014/main" val="2756553466"/>
                    </a:ext>
                  </a:extLst>
                </a:gridCol>
                <a:gridCol w="1262612">
                  <a:extLst>
                    <a:ext uri="{9D8B030D-6E8A-4147-A177-3AD203B41FA5}">
                      <a16:colId xmlns:a16="http://schemas.microsoft.com/office/drawing/2014/main" val="2950723538"/>
                    </a:ext>
                  </a:extLst>
                </a:gridCol>
                <a:gridCol w="1730904">
                  <a:extLst>
                    <a:ext uri="{9D8B030D-6E8A-4147-A177-3AD203B41FA5}">
                      <a16:colId xmlns:a16="http://schemas.microsoft.com/office/drawing/2014/main" val="1819733799"/>
                    </a:ext>
                  </a:extLst>
                </a:gridCol>
                <a:gridCol w="1927577">
                  <a:extLst>
                    <a:ext uri="{9D8B030D-6E8A-4147-A177-3AD203B41FA5}">
                      <a16:colId xmlns:a16="http://schemas.microsoft.com/office/drawing/2014/main" val="3936352715"/>
                    </a:ext>
                  </a:extLst>
                </a:gridCol>
                <a:gridCol w="1280886">
                  <a:extLst>
                    <a:ext uri="{9D8B030D-6E8A-4147-A177-3AD203B41FA5}">
                      <a16:colId xmlns:a16="http://schemas.microsoft.com/office/drawing/2014/main" val="1114063135"/>
                    </a:ext>
                  </a:extLst>
                </a:gridCol>
              </a:tblGrid>
              <a:tr h="889847">
                <a:tc>
                  <a:txBody>
                    <a:bodyPr/>
                    <a:lstStyle/>
                    <a:p>
                      <a:r>
                        <a:rPr lang="en-GB" sz="1400" dirty="0"/>
                        <a:t>Opportunity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Project Phase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Timing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Volume/Production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Comments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09841"/>
                  </a:ext>
                </a:extLst>
              </a:tr>
              <a:tr h="1071272">
                <a:tc>
                  <a:txBody>
                    <a:bodyPr/>
                    <a:lstStyle/>
                    <a:p>
                      <a:r>
                        <a:rPr lang="en-GB" sz="1100" dirty="0"/>
                        <a:t>Well 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Velocity String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Engineering &amp; Procurement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Q4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10mmscfd Uplift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883163"/>
                  </a:ext>
                </a:extLst>
              </a:tr>
              <a:tr h="1065191">
                <a:tc>
                  <a:txBody>
                    <a:bodyPr/>
                    <a:lstStyle/>
                    <a:p>
                      <a:r>
                        <a:rPr lang="en-GB" sz="1100" dirty="0"/>
                        <a:t>Well 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Isolate water producing interval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Detailed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Q1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959660"/>
                  </a:ext>
                </a:extLst>
              </a:tr>
              <a:tr h="1299534">
                <a:tc>
                  <a:txBody>
                    <a:bodyPr/>
                    <a:lstStyle/>
                    <a:p>
                      <a:r>
                        <a:rPr lang="en-GB" sz="1100" dirty="0"/>
                        <a:t>Well 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Perforate new zone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Detailed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Q2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5mboepd Uplift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4643207"/>
                  </a:ext>
                </a:extLst>
              </a:tr>
              <a:tr h="927412">
                <a:tc>
                  <a:txBody>
                    <a:bodyPr/>
                    <a:lstStyle/>
                    <a:p>
                      <a:r>
                        <a:rPr lang="en-GB" sz="1100" dirty="0"/>
                        <a:t>Compressor Suction Pressure Reduction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Reduce Export Compressor suction pressure to improve well performance and reduce liquid loading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FEED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Q4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10mmscfd Uplift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15417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0DF04C0-FCD2-B54E-1F12-713C19BB4809}"/>
              </a:ext>
            </a:extLst>
          </p:cNvPr>
          <p:cNvSpPr/>
          <p:nvPr/>
        </p:nvSpPr>
        <p:spPr>
          <a:xfrm rot="19863602">
            <a:off x="3560025" y="3147699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42959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Summarise Table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Production Efficiency/Debottlenecking Opportunities</a:t>
            </a:r>
          </a:p>
        </p:txBody>
      </p:sp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69AFEAC-1D7A-35E8-4460-78697E4FB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02578"/>
              </p:ext>
            </p:extLst>
          </p:nvPr>
        </p:nvGraphicFramePr>
        <p:xfrm>
          <a:off x="515938" y="1222654"/>
          <a:ext cx="11160121" cy="5253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5120">
                  <a:extLst>
                    <a:ext uri="{9D8B030D-6E8A-4147-A177-3AD203B41FA5}">
                      <a16:colId xmlns:a16="http://schemas.microsoft.com/office/drawing/2014/main" val="3011278922"/>
                    </a:ext>
                  </a:extLst>
                </a:gridCol>
                <a:gridCol w="3655866">
                  <a:extLst>
                    <a:ext uri="{9D8B030D-6E8A-4147-A177-3AD203B41FA5}">
                      <a16:colId xmlns:a16="http://schemas.microsoft.com/office/drawing/2014/main" val="2756553466"/>
                    </a:ext>
                  </a:extLst>
                </a:gridCol>
                <a:gridCol w="1426315">
                  <a:extLst>
                    <a:ext uri="{9D8B030D-6E8A-4147-A177-3AD203B41FA5}">
                      <a16:colId xmlns:a16="http://schemas.microsoft.com/office/drawing/2014/main" val="2950723538"/>
                    </a:ext>
                  </a:extLst>
                </a:gridCol>
                <a:gridCol w="2685861">
                  <a:extLst>
                    <a:ext uri="{9D8B030D-6E8A-4147-A177-3AD203B41FA5}">
                      <a16:colId xmlns:a16="http://schemas.microsoft.com/office/drawing/2014/main" val="1819733799"/>
                    </a:ext>
                  </a:extLst>
                </a:gridCol>
                <a:gridCol w="1446959">
                  <a:extLst>
                    <a:ext uri="{9D8B030D-6E8A-4147-A177-3AD203B41FA5}">
                      <a16:colId xmlns:a16="http://schemas.microsoft.com/office/drawing/2014/main" val="3936352715"/>
                    </a:ext>
                  </a:extLst>
                </a:gridCol>
              </a:tblGrid>
              <a:tr h="889847">
                <a:tc>
                  <a:txBody>
                    <a:bodyPr/>
                    <a:lstStyle/>
                    <a:p>
                      <a:r>
                        <a:rPr lang="en-GB" sz="1400" dirty="0"/>
                        <a:t>Theme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Opportunity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Status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Timing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Value / Risks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09841"/>
                  </a:ext>
                </a:extLst>
              </a:tr>
              <a:tr h="1071272">
                <a:tc>
                  <a:txBody>
                    <a:bodyPr/>
                    <a:lstStyle/>
                    <a:p>
                      <a:r>
                        <a:rPr lang="en-GB" sz="1100" dirty="0"/>
                        <a:t>Optimise Current Installed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Optimise Gas Lift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Optimise Water Injection Rates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Reduce Compressor Suction Pressure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Ongoing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Not Started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Planned QX 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Commenced QX 20XX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Planned QX 20XX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Delayed from QX 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Increased Daily Production Rates / Increased 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883163"/>
                  </a:ext>
                </a:extLst>
              </a:tr>
              <a:tr h="1065191">
                <a:tc>
                  <a:txBody>
                    <a:bodyPr/>
                    <a:lstStyle/>
                    <a:p>
                      <a:r>
                        <a:rPr lang="en-GB" sz="1100" dirty="0"/>
                        <a:t>Debottlenecking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Increased Separator Capacity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Compressor Anti-Surge Tuning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Key Instrument Loop Tuning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Ongoing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Not Started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Planned QX 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Commenced QX 20XX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Planned QX 20XX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Delayed from QX 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Increased Daily Production Rates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959660"/>
                  </a:ext>
                </a:extLst>
              </a:tr>
              <a:tr h="1299534">
                <a:tc>
                  <a:txBody>
                    <a:bodyPr/>
                    <a:lstStyle/>
                    <a:p>
                      <a:r>
                        <a:rPr lang="en-GB" sz="1100" dirty="0"/>
                        <a:t>Optimise Current Well Stock (e.g. Well Interventions)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Conduct Well Intervention Activities (e.g. 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Planned QX 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Planned QX 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Increased Daily Production Rates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4643207"/>
                  </a:ext>
                </a:extLst>
              </a:tr>
              <a:tr h="927412">
                <a:tc>
                  <a:txBody>
                    <a:bodyPr/>
                    <a:lstStyle/>
                    <a:p>
                      <a:r>
                        <a:rPr lang="en-GB" sz="1100" dirty="0"/>
                        <a:t>Optimise Shutdowns/TARs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Remove Non-Critical Scope from Shutdown/TAR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Planned QX 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Planned QX 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Increased PE/Reduced Shutdown 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15417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0DF04C0-FCD2-B54E-1F12-713C19BB4809}"/>
              </a:ext>
            </a:extLst>
          </p:cNvPr>
          <p:cNvSpPr/>
          <p:nvPr/>
        </p:nvSpPr>
        <p:spPr>
          <a:xfrm rot="19863602">
            <a:off x="3560025" y="3147699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0570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Summarise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Shutdown/TARs/Maintenance Backlog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67470E-6021-06B8-57FA-470EC9F8F2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5275" y="1337845"/>
            <a:ext cx="5617396" cy="1967330"/>
          </a:xfrm>
        </p:spPr>
        <p:txBody>
          <a:bodyPr/>
          <a:lstStyle/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[Hub Name] Shutdown/TAR/Maintenance Backlog optimisation: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Maintenance Backlog – strategy to manage/reduce, ensure maintenance scopes correctly coded (e.g. shutdown vs. non-shutdown)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Shutdown/TAR - investigate options to optimise frequency and scope (e.g. more effective use of contractors, improve planning/execution)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UKCS median shutdown/TAR performance is 12 days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Consider supply chain challenges/concerns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Consider regulator specific actions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33ECB02-B99B-9F5B-6C84-92BEAC2D9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355866"/>
              </p:ext>
            </p:extLst>
          </p:nvPr>
        </p:nvGraphicFramePr>
        <p:xfrm>
          <a:off x="545275" y="3429000"/>
          <a:ext cx="5427659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4D7C0D43-42C8-38A2-1EE3-15D5D79E3B98}"/>
              </a:ext>
            </a:extLst>
          </p:cNvPr>
          <p:cNvSpPr/>
          <p:nvPr/>
        </p:nvSpPr>
        <p:spPr>
          <a:xfrm>
            <a:off x="1200150" y="3876676"/>
            <a:ext cx="466725" cy="323849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AFB066-0505-039F-5102-91366EA57D51}"/>
              </a:ext>
            </a:extLst>
          </p:cNvPr>
          <p:cNvSpPr/>
          <p:nvPr/>
        </p:nvSpPr>
        <p:spPr>
          <a:xfrm>
            <a:off x="1855025" y="3876676"/>
            <a:ext cx="466725" cy="323849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21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B48CF4-43BF-7A9B-FDF2-BC3C5BC664C2}"/>
              </a:ext>
            </a:extLst>
          </p:cNvPr>
          <p:cNvSpPr/>
          <p:nvPr/>
        </p:nvSpPr>
        <p:spPr>
          <a:xfrm>
            <a:off x="2552700" y="3876676"/>
            <a:ext cx="466725" cy="323849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21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27290F-9333-1F50-260F-7864D059D440}"/>
              </a:ext>
            </a:extLst>
          </p:cNvPr>
          <p:cNvSpPr/>
          <p:nvPr/>
        </p:nvSpPr>
        <p:spPr>
          <a:xfrm>
            <a:off x="3250375" y="3876675"/>
            <a:ext cx="466725" cy="323849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21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90A02B-32A5-CF65-8B5C-9573BCA37046}"/>
              </a:ext>
            </a:extLst>
          </p:cNvPr>
          <p:cNvSpPr/>
          <p:nvPr/>
        </p:nvSpPr>
        <p:spPr>
          <a:xfrm>
            <a:off x="3896042" y="3876675"/>
            <a:ext cx="466725" cy="323849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30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03C701-2584-41E5-1A8C-6B5207703DFE}"/>
              </a:ext>
            </a:extLst>
          </p:cNvPr>
          <p:cNvSpPr/>
          <p:nvPr/>
        </p:nvSpPr>
        <p:spPr>
          <a:xfrm>
            <a:off x="4602925" y="3876674"/>
            <a:ext cx="466725" cy="323849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21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A61D4F-0360-BEEA-97CC-E2954E9F542E}"/>
              </a:ext>
            </a:extLst>
          </p:cNvPr>
          <p:cNvSpPr/>
          <p:nvPr/>
        </p:nvSpPr>
        <p:spPr>
          <a:xfrm>
            <a:off x="5287929" y="3876674"/>
            <a:ext cx="466725" cy="323849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63909-5694-0A2D-BE9A-17A9E58EB30A}"/>
              </a:ext>
            </a:extLst>
          </p:cNvPr>
          <p:cNvSpPr txBox="1"/>
          <p:nvPr/>
        </p:nvSpPr>
        <p:spPr>
          <a:xfrm>
            <a:off x="577915" y="3936740"/>
            <a:ext cx="603185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  <a:buClr>
                <a:schemeClr val="accent3"/>
              </a:buClr>
            </a:pPr>
            <a:r>
              <a:rPr lang="en-GB" sz="1200" dirty="0">
                <a:solidFill>
                  <a:schemeClr val="tx2"/>
                </a:solidFill>
              </a:rPr>
              <a:t>SD Days:</a:t>
            </a:r>
          </a:p>
        </p:txBody>
      </p:sp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D860A98D-0C04-7169-3A23-8FD56D29B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39855"/>
              </p:ext>
            </p:extLst>
          </p:nvPr>
        </p:nvGraphicFramePr>
        <p:xfrm>
          <a:off x="6287259" y="876238"/>
          <a:ext cx="5359466" cy="54849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7527">
                  <a:extLst>
                    <a:ext uri="{9D8B030D-6E8A-4147-A177-3AD203B41FA5}">
                      <a16:colId xmlns:a16="http://schemas.microsoft.com/office/drawing/2014/main" val="4271794644"/>
                    </a:ext>
                  </a:extLst>
                </a:gridCol>
                <a:gridCol w="2738143">
                  <a:extLst>
                    <a:ext uri="{9D8B030D-6E8A-4147-A177-3AD203B41FA5}">
                      <a16:colId xmlns:a16="http://schemas.microsoft.com/office/drawing/2014/main" val="3011278922"/>
                    </a:ext>
                  </a:extLst>
                </a:gridCol>
                <a:gridCol w="1103796">
                  <a:extLst>
                    <a:ext uri="{9D8B030D-6E8A-4147-A177-3AD203B41FA5}">
                      <a16:colId xmlns:a16="http://schemas.microsoft.com/office/drawing/2014/main" val="2756553466"/>
                    </a:ext>
                  </a:extLst>
                </a:gridCol>
              </a:tblGrid>
              <a:tr h="703706">
                <a:tc>
                  <a:txBody>
                    <a:bodyPr/>
                    <a:lstStyle/>
                    <a:p>
                      <a:r>
                        <a:rPr lang="en-GB" sz="1100" dirty="0"/>
                        <a:t>Theme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Description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Value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09841"/>
                  </a:ext>
                </a:extLst>
              </a:tr>
              <a:tr h="679763">
                <a:tc rowSpan="5"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Maintenance Backlog Opportunities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Conduct maintenance strategy optimisation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Reduced </a:t>
                      </a:r>
                      <a:r>
                        <a:rPr lang="en-GB" sz="1100" dirty="0" err="1"/>
                        <a:t>maint</a:t>
                      </a:r>
                      <a:r>
                        <a:rPr lang="en-GB" sz="1100" dirty="0"/>
                        <a:t> backlog (xx hrs)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883163"/>
                  </a:ext>
                </a:extLst>
              </a:tr>
              <a:tr h="59508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Adjust maintenance frequencies based on historical 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Reduced </a:t>
                      </a:r>
                      <a:r>
                        <a:rPr lang="en-GB" sz="1100" dirty="0" err="1"/>
                        <a:t>maint</a:t>
                      </a:r>
                      <a:r>
                        <a:rPr lang="en-GB" sz="1100" dirty="0"/>
                        <a:t> backlog (xx hrs)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959660"/>
                  </a:ext>
                </a:extLst>
              </a:tr>
              <a:tr h="59508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Cancel/remove maintenance for redundant/mothballed equipment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Reduced </a:t>
                      </a:r>
                      <a:r>
                        <a:rPr lang="en-GB" sz="1100" dirty="0" err="1"/>
                        <a:t>maint</a:t>
                      </a:r>
                      <a:r>
                        <a:rPr lang="en-GB" sz="1100" dirty="0"/>
                        <a:t> backlog (xx hrs)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4643207"/>
                  </a:ext>
                </a:extLst>
              </a:tr>
              <a:tr h="582268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Ensure correct maintenance coding (e.g. shutdown vs. non-shutdown)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Reduced </a:t>
                      </a:r>
                      <a:r>
                        <a:rPr lang="en-GB" sz="1100" dirty="0" err="1"/>
                        <a:t>maint</a:t>
                      </a:r>
                      <a:r>
                        <a:rPr lang="en-GB" sz="1100" dirty="0"/>
                        <a:t> backlog (xx hrs)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154179"/>
                  </a:ext>
                </a:extLst>
              </a:tr>
              <a:tr h="582268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Investigate potential to increase tool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Reduced </a:t>
                      </a:r>
                      <a:r>
                        <a:rPr lang="en-GB" sz="1100" dirty="0" err="1"/>
                        <a:t>maint</a:t>
                      </a:r>
                      <a:r>
                        <a:rPr lang="en-GB" sz="1100" dirty="0"/>
                        <a:t> backlog (xx hrs)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194848"/>
                  </a:ext>
                </a:extLst>
              </a:tr>
              <a:tr h="582268">
                <a:tc rowSpan="3"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Shutdown/TAR Opportunities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Consider where certain scopes could be removed or integrated in base </a:t>
                      </a:r>
                      <a:r>
                        <a:rPr lang="en-GB" sz="1100" dirty="0" err="1"/>
                        <a:t>maint</a:t>
                      </a:r>
                      <a:r>
                        <a:rPr lang="en-GB" sz="1100" dirty="0"/>
                        <a:t>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Optimised </a:t>
                      </a:r>
                      <a:r>
                        <a:rPr lang="en-GB" sz="1100" dirty="0" err="1"/>
                        <a:t>Maint</a:t>
                      </a:r>
                      <a:r>
                        <a:rPr lang="en-GB" sz="1100" dirty="0"/>
                        <a:t> Strategy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33120"/>
                  </a:ext>
                </a:extLst>
              </a:tr>
              <a:tr h="582268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More effective use of contractors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Reduced Vendor Spend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245424"/>
                  </a:ext>
                </a:extLst>
              </a:tr>
              <a:tr h="582268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Improved job planning and execution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Additional Uptime/Prod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499648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823019D1-506A-36A2-429F-C80697B8E865}"/>
              </a:ext>
            </a:extLst>
          </p:cNvPr>
          <p:cNvSpPr/>
          <p:nvPr/>
        </p:nvSpPr>
        <p:spPr>
          <a:xfrm rot="19863602">
            <a:off x="626325" y="4332326"/>
            <a:ext cx="507194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F3B29-0861-FCD2-445C-5577D5A4B88C}"/>
              </a:ext>
            </a:extLst>
          </p:cNvPr>
          <p:cNvSpPr/>
          <p:nvPr/>
        </p:nvSpPr>
        <p:spPr>
          <a:xfrm rot="18609858">
            <a:off x="6537139" y="3189379"/>
            <a:ext cx="507194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7992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0E2B-D3DB-F60A-A0C0-A3E786BF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Life Extension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F6DD-FACC-9DA0-2CD1-6B27A042E9D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Summarise Below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5EC6B-F3C8-4B6D-4553-2695BB4A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66DAA-DC1B-B62D-7F4D-1A174A774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[Hub Name] Late Life Strategy 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D8A23-FF0D-358F-0832-5826EE2F3AA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sz="1400" dirty="0"/>
              <a:t>High level summary of Late Life Strategy</a:t>
            </a:r>
          </a:p>
          <a:p>
            <a:r>
              <a:rPr lang="en-GB" sz="1400" dirty="0"/>
              <a:t>Framing Document and Detailed Execution Plan?</a:t>
            </a:r>
          </a:p>
          <a:p>
            <a:pPr lvl="1"/>
            <a:r>
              <a:rPr lang="en-GB" sz="1200" dirty="0"/>
              <a:t>Understand Why, How and What?</a:t>
            </a:r>
          </a:p>
          <a:p>
            <a:pPr lvl="1"/>
            <a:r>
              <a:rPr lang="en-GB" sz="1200" dirty="0"/>
              <a:t>CoP &amp; Decom Strategy?</a:t>
            </a:r>
          </a:p>
          <a:p>
            <a:pPr lvl="1"/>
            <a:r>
              <a:rPr lang="en-GB" sz="1200" dirty="0"/>
              <a:t>Asset/Hub Economics?</a:t>
            </a:r>
          </a:p>
          <a:p>
            <a:pPr lvl="1"/>
            <a:r>
              <a:rPr lang="en-GB" sz="1200" dirty="0"/>
              <a:t>Organisational readiness?</a:t>
            </a:r>
          </a:p>
          <a:p>
            <a:pPr lvl="1"/>
            <a:r>
              <a:rPr lang="en-GB" sz="1200" dirty="0"/>
              <a:t>Accommodation support?</a:t>
            </a:r>
          </a:p>
          <a:p>
            <a:pPr lvl="1"/>
            <a:r>
              <a:rPr lang="en-GB" sz="1200" dirty="0"/>
              <a:t>Key management systems &amp; reporting mechanisms?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2A5CE7-C0BA-6BBD-FCDD-56FAFFB32D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What?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BA2EB1-E6DC-8949-4FC1-966C1D7480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sz="1400" dirty="0"/>
              <a:t>Surface history?</a:t>
            </a:r>
          </a:p>
          <a:p>
            <a:r>
              <a:rPr lang="en-GB" sz="1400" dirty="0"/>
              <a:t>Well and subsea condition/integrity?</a:t>
            </a:r>
          </a:p>
          <a:p>
            <a:r>
              <a:rPr lang="en-GB" sz="1400" dirty="0"/>
              <a:t>Process and utility systems (inc. power)?</a:t>
            </a:r>
          </a:p>
          <a:p>
            <a:r>
              <a:rPr lang="en-GB" sz="1400" dirty="0"/>
              <a:t>Offtake and export routes?</a:t>
            </a:r>
          </a:p>
          <a:p>
            <a:r>
              <a:rPr lang="en-GB" sz="1400" dirty="0"/>
              <a:t>Execution methodologies?</a:t>
            </a:r>
          </a:p>
          <a:p>
            <a:endParaRPr lang="en-GB" sz="1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55E604-CFA5-3EAD-A30A-FB572223D0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How?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AC620B-607E-16D3-F3D7-4BA71601EE4E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sz="1400" dirty="0"/>
              <a:t>Government drivers, regulations, business drivers, NTZC?</a:t>
            </a:r>
          </a:p>
          <a:p>
            <a:r>
              <a:rPr lang="en-GB" sz="1400" dirty="0"/>
              <a:t>POB above normal ops?</a:t>
            </a:r>
          </a:p>
          <a:p>
            <a:r>
              <a:rPr lang="en-GB" sz="1400" dirty="0"/>
              <a:t>Commercial structure and economics models?</a:t>
            </a:r>
          </a:p>
          <a:p>
            <a:r>
              <a:rPr lang="en-GB" sz="1400" dirty="0"/>
              <a:t>HSE and Safety Case?</a:t>
            </a:r>
          </a:p>
          <a:p>
            <a:r>
              <a:rPr lang="en-GB" sz="1400" dirty="0"/>
              <a:t>Inspection, maintenance, repair and mods performance/activities?</a:t>
            </a:r>
          </a:p>
          <a:p>
            <a:r>
              <a:rPr lang="en-GB" sz="1400" dirty="0"/>
              <a:t>Frequency of assessment?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352DF5-A5DC-72F2-2F0E-2BF72DD8BD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8680811-24DE-1254-63E9-A1AD84BC0D9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GB" sz="1400" dirty="0"/>
              <a:t>New fields and drilling?</a:t>
            </a:r>
          </a:p>
          <a:p>
            <a:r>
              <a:rPr lang="en-GB" sz="1400" dirty="0"/>
              <a:t>Maximise economics recovery?</a:t>
            </a:r>
          </a:p>
          <a:p>
            <a:r>
              <a:rPr lang="en-GB" sz="1400" dirty="0"/>
              <a:t>Other new tie-backs?</a:t>
            </a:r>
          </a:p>
          <a:p>
            <a:r>
              <a:rPr lang="en-GB" sz="1400" dirty="0"/>
              <a:t>Original design life exceedance?</a:t>
            </a:r>
          </a:p>
          <a:p>
            <a:r>
              <a:rPr lang="en-GB" sz="1400" dirty="0"/>
              <a:t>Safety Case material change?</a:t>
            </a:r>
          </a:p>
          <a:p>
            <a:r>
              <a:rPr lang="en-GB" sz="1400" dirty="0"/>
              <a:t>Environmental drivers?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21E1F-1498-F43B-78DB-54AB32B5BAE8}"/>
              </a:ext>
            </a:extLst>
          </p:cNvPr>
          <p:cNvSpPr/>
          <p:nvPr/>
        </p:nvSpPr>
        <p:spPr>
          <a:xfrm rot="19863602">
            <a:off x="3560025" y="3147699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4757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Summarise Table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Technology Requirements</a:t>
            </a:r>
          </a:p>
        </p:txBody>
      </p:sp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69AFEAC-1D7A-35E8-4460-78697E4FB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485115"/>
              </p:ext>
            </p:extLst>
          </p:nvPr>
        </p:nvGraphicFramePr>
        <p:xfrm>
          <a:off x="515937" y="1222654"/>
          <a:ext cx="11160122" cy="5296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6444">
                  <a:extLst>
                    <a:ext uri="{9D8B030D-6E8A-4147-A177-3AD203B41FA5}">
                      <a16:colId xmlns:a16="http://schemas.microsoft.com/office/drawing/2014/main" val="3011278922"/>
                    </a:ext>
                  </a:extLst>
                </a:gridCol>
                <a:gridCol w="3524435">
                  <a:extLst>
                    <a:ext uri="{9D8B030D-6E8A-4147-A177-3AD203B41FA5}">
                      <a16:colId xmlns:a16="http://schemas.microsoft.com/office/drawing/2014/main" val="2756553466"/>
                    </a:ext>
                  </a:extLst>
                </a:gridCol>
                <a:gridCol w="3664864">
                  <a:extLst>
                    <a:ext uri="{9D8B030D-6E8A-4147-A177-3AD203B41FA5}">
                      <a16:colId xmlns:a16="http://schemas.microsoft.com/office/drawing/2014/main" val="1819733799"/>
                    </a:ext>
                  </a:extLst>
                </a:gridCol>
                <a:gridCol w="1974379">
                  <a:extLst>
                    <a:ext uri="{9D8B030D-6E8A-4147-A177-3AD203B41FA5}">
                      <a16:colId xmlns:a16="http://schemas.microsoft.com/office/drawing/2014/main" val="3936352715"/>
                    </a:ext>
                  </a:extLst>
                </a:gridCol>
              </a:tblGrid>
              <a:tr h="830088">
                <a:tc>
                  <a:txBody>
                    <a:bodyPr/>
                    <a:lstStyle/>
                    <a:p>
                      <a:r>
                        <a:rPr lang="en-GB" sz="1400" dirty="0"/>
                        <a:t>Theme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What?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When?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Value / Risks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09841"/>
                  </a:ext>
                </a:extLst>
              </a:tr>
              <a:tr h="830088">
                <a:tc>
                  <a:txBody>
                    <a:bodyPr/>
                    <a:lstStyle/>
                    <a:p>
                      <a:r>
                        <a:rPr lang="en-GB" sz="1100" dirty="0"/>
                        <a:t>Hydraulic Fracturing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Identify </a:t>
                      </a:r>
                      <a:r>
                        <a:rPr lang="en-GB" sz="1100" dirty="0" err="1"/>
                        <a:t>Fraccable</a:t>
                      </a:r>
                      <a:r>
                        <a:rPr lang="en-GB" sz="1100" dirty="0"/>
                        <a:t> Completions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Online &amp; Offline </a:t>
                      </a:r>
                      <a:r>
                        <a:rPr lang="en-GB" sz="1100" dirty="0" err="1"/>
                        <a:t>Fraccing</a:t>
                      </a:r>
                      <a:endParaRPr lang="en-GB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Modelling &amp; Prediction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err="1"/>
                        <a:t>Fraccing</a:t>
                      </a:r>
                      <a:r>
                        <a:rPr lang="en-GB" sz="1100" dirty="0"/>
                        <a:t> Trials Planned QX 20XX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Next fracs plans for QX 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Upside Mitigates Downside Reservoir Outcomes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883163"/>
                  </a:ext>
                </a:extLst>
              </a:tr>
              <a:tr h="718616">
                <a:tc>
                  <a:txBody>
                    <a:bodyPr/>
                    <a:lstStyle/>
                    <a:p>
                      <a:r>
                        <a:rPr lang="en-GB" sz="1100" dirty="0"/>
                        <a:t>Advanced Seismic Imaging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Quantitative Analysis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Imaging Optimisation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err="1"/>
                        <a:t>Microseismic</a:t>
                      </a:r>
                      <a:r>
                        <a:rPr lang="en-GB" sz="1100" dirty="0"/>
                        <a:t> Monitoring for Fracs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Advanced Seismic Planned QX 20XX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Improved Imaging Processing QX 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Various (e.g. sidetrack cost savings, optimised well targets)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959660"/>
                  </a:ext>
                </a:extLst>
              </a:tr>
              <a:tr h="718616">
                <a:tc>
                  <a:txBody>
                    <a:bodyPr/>
                    <a:lstStyle/>
                    <a:p>
                      <a:r>
                        <a:rPr lang="en-GB" sz="1100" dirty="0"/>
                        <a:t>Well Drilling &amp; Completions Optimisation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Zonal Isolation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Remotely Frackable Sleeve Completions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Potential Zonal Isolation QX 20XX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Potential Deployment 20XX+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Supports </a:t>
                      </a:r>
                      <a:r>
                        <a:rPr lang="en-GB" sz="1100" dirty="0" err="1"/>
                        <a:t>Fraccing</a:t>
                      </a:r>
                      <a:r>
                        <a:rPr lang="en-GB" sz="1100" dirty="0"/>
                        <a:t> &amp; Interventions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Mitigations Against Water Breakthrough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4643207"/>
                  </a:ext>
                </a:extLst>
              </a:tr>
              <a:tr h="718616">
                <a:tc>
                  <a:txBody>
                    <a:bodyPr/>
                    <a:lstStyle/>
                    <a:p>
                      <a:r>
                        <a:rPr lang="en-GB" sz="1100" dirty="0"/>
                        <a:t>Well Interventions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Water Shutoff Technologies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Well Intervention Activities Planned QX 20XX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Trials Planned QX 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PLT Cost Saving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Well Optimisation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154179"/>
                  </a:ext>
                </a:extLst>
              </a:tr>
              <a:tr h="718616">
                <a:tc>
                  <a:txBody>
                    <a:bodyPr/>
                    <a:lstStyle/>
                    <a:p>
                      <a:r>
                        <a:rPr lang="en-GB" sz="1100" dirty="0"/>
                        <a:t>Remote &amp; Digital Operations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Production Operator Workbench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Production Optimisation Tools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In Use Since QX 20XX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Potential POB Reduction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194848"/>
                  </a:ext>
                </a:extLst>
              </a:tr>
              <a:tr h="718616">
                <a:tc>
                  <a:txBody>
                    <a:bodyPr/>
                    <a:lstStyle/>
                    <a:p>
                      <a:r>
                        <a:rPr lang="en-GB" sz="1100" dirty="0"/>
                        <a:t>Reservoir Modelling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Modelling for Uncertainty Range Prediction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Natural Fracture Scenario Modelling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Modelling to be Deployed 20XX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Natural Fracture Modelling Planned 20XX+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Optimised Well Targets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3312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04EA87B-C290-D709-C2A5-782C7D86A0BD}"/>
              </a:ext>
            </a:extLst>
          </p:cNvPr>
          <p:cNvSpPr/>
          <p:nvPr/>
        </p:nvSpPr>
        <p:spPr>
          <a:xfrm rot="19863602">
            <a:off x="3560025" y="3147699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9018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Update Table Below with Key Revision History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Hub Strategy Revision History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99058C7-9C5A-5188-2F1B-893E7BC3A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72330"/>
              </p:ext>
            </p:extLst>
          </p:nvPr>
        </p:nvGraphicFramePr>
        <p:xfrm>
          <a:off x="515938" y="1222654"/>
          <a:ext cx="11160121" cy="52532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3879">
                  <a:extLst>
                    <a:ext uri="{9D8B030D-6E8A-4147-A177-3AD203B41FA5}">
                      <a16:colId xmlns:a16="http://schemas.microsoft.com/office/drawing/2014/main" val="3011278922"/>
                    </a:ext>
                  </a:extLst>
                </a:gridCol>
                <a:gridCol w="1663547">
                  <a:extLst>
                    <a:ext uri="{9D8B030D-6E8A-4147-A177-3AD203B41FA5}">
                      <a16:colId xmlns:a16="http://schemas.microsoft.com/office/drawing/2014/main" val="2756553466"/>
                    </a:ext>
                  </a:extLst>
                </a:gridCol>
                <a:gridCol w="8172695">
                  <a:extLst>
                    <a:ext uri="{9D8B030D-6E8A-4147-A177-3AD203B41FA5}">
                      <a16:colId xmlns:a16="http://schemas.microsoft.com/office/drawing/2014/main" val="2950723538"/>
                    </a:ext>
                  </a:extLst>
                </a:gridCol>
              </a:tblGrid>
              <a:tr h="1050651">
                <a:tc>
                  <a:txBody>
                    <a:bodyPr/>
                    <a:lstStyle/>
                    <a:p>
                      <a:r>
                        <a:rPr lang="en-GB" sz="1400" dirty="0"/>
                        <a:t>Revision Date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Revision Number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Key Changes/Updates Since Last Submission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09841"/>
                  </a:ext>
                </a:extLst>
              </a:tr>
              <a:tr h="1050651">
                <a:tc>
                  <a:txBody>
                    <a:bodyPr/>
                    <a:lstStyle/>
                    <a:p>
                      <a:r>
                        <a:rPr lang="en-GB" sz="1200" dirty="0"/>
                        <a:t>31/01/24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dirty="0"/>
                        <a:t>Rev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Further information provided with regards Decom Preparation &amp; Post CoP Options?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Developed Life Extension Opportunities slide?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Updated SWOT Analysis following JV OCM/TCM?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883163"/>
                  </a:ext>
                </a:extLst>
              </a:tr>
              <a:tr h="1050651">
                <a:tc>
                  <a:txBody>
                    <a:bodyPr/>
                    <a:lstStyle/>
                    <a:p>
                      <a:r>
                        <a:rPr lang="en-GB" sz="1200" dirty="0"/>
                        <a:t>31/10/23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dirty="0"/>
                        <a:t>Rev 3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Updated OPEX/CAPEX/ABEX following recent JV plan/budget approvals?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Updated Hub Timeline following Hub JV life of field workshop?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Added details on new infill well and workover opportunities?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959660"/>
                  </a:ext>
                </a:extLst>
              </a:tr>
              <a:tr h="1050651">
                <a:tc>
                  <a:txBody>
                    <a:bodyPr/>
                    <a:lstStyle/>
                    <a:p>
                      <a:r>
                        <a:rPr lang="en-GB" sz="1200" dirty="0"/>
                        <a:t>31/08/23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Rev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3rd Party/Business Development Opportunities slide following recent BD engagement?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Updated Barrel Adding Opportunities slide following recent well intervention updates?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Updated Shutdown Strategy for Hub Name XXX?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4643207"/>
                  </a:ext>
                </a:extLst>
              </a:tr>
              <a:tr h="1050651">
                <a:tc>
                  <a:txBody>
                    <a:bodyPr/>
                    <a:lstStyle/>
                    <a:p>
                      <a:r>
                        <a:rPr lang="en-GB" sz="1200" dirty="0"/>
                        <a:t>28/02/23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Rev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Updated Hub Strategy 1 Page Summary following JV OCM/TCM?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Updated Emissions slides following latest ERAP submission?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Added new Exploration Opportunity (New Field XXX)?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154179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3A79E96-D0B1-B851-5312-E42B115A2EBA}"/>
              </a:ext>
            </a:extLst>
          </p:cNvPr>
          <p:cNvSpPr/>
          <p:nvPr/>
        </p:nvSpPr>
        <p:spPr>
          <a:xfrm rot="19863602">
            <a:off x="3560025" y="3147699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906565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0E2B-D3DB-F60A-A0C0-A3E786BF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OPEX/CAPEX/ABEX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F6DD-FACC-9DA0-2CD1-6B27A042E9D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Summary of asset/hub OPEX/CAPEX/ABEX including risks &amp; opportunities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5EC6B-F3C8-4B6D-4553-2695BB4A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66DAA-DC1B-B62D-7F4D-1A174A774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2A5CE7-C0BA-6BBD-FCDD-56FAFFB32D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OPEX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55E604-CFA5-3EAD-A30A-FB572223D0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CAPEX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352DF5-A5DC-72F2-2F0E-2BF72DD8BD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ABEX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7FF3840-7FE1-1527-9A8A-2FCCDBEF2AF9}"/>
              </a:ext>
            </a:extLst>
          </p:cNvPr>
          <p:cNvSpPr txBox="1">
            <a:spLocks/>
          </p:cNvSpPr>
          <p:nvPr/>
        </p:nvSpPr>
        <p:spPr>
          <a:xfrm>
            <a:off x="522287" y="1683900"/>
            <a:ext cx="5399999" cy="2088000"/>
          </a:xfrm>
          <a:prstGeom prst="rect">
            <a:avLst/>
          </a:prstGeom>
        </p:spPr>
        <p:txBody>
          <a:bodyPr lIns="108000" tIns="72000" rIns="108000" bIns="7200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Summary of asset/hub OPEX/CAPEX/ABEX</a:t>
            </a:r>
          </a:p>
          <a:p>
            <a:pPr lvl="1"/>
            <a:r>
              <a:rPr lang="en-GB" dirty="0"/>
              <a:t>Examples to consider:</a:t>
            </a:r>
          </a:p>
          <a:p>
            <a:pPr lvl="2"/>
            <a:r>
              <a:rPr lang="en-GB" dirty="0"/>
              <a:t>Opportunities</a:t>
            </a:r>
          </a:p>
          <a:p>
            <a:pPr lvl="2"/>
            <a:r>
              <a:rPr lang="en-GB" dirty="0"/>
              <a:t>Risks</a:t>
            </a:r>
          </a:p>
          <a:p>
            <a:pPr lvl="2"/>
            <a:r>
              <a:rPr lang="en-GB" dirty="0"/>
              <a:t>Commercial</a:t>
            </a:r>
          </a:p>
          <a:p>
            <a:pPr lvl="2"/>
            <a:r>
              <a:rPr lang="en-GB" dirty="0"/>
              <a:t>Finance</a:t>
            </a:r>
          </a:p>
          <a:p>
            <a:pPr lvl="2"/>
            <a:r>
              <a:rPr lang="en-GB" dirty="0"/>
              <a:t>Partner/JV alignment</a:t>
            </a:r>
          </a:p>
          <a:p>
            <a:pPr lvl="2"/>
            <a:r>
              <a:rPr lang="en-GB" dirty="0"/>
              <a:t>Unit Operating Cost (UOC)</a:t>
            </a:r>
          </a:p>
          <a:p>
            <a:pPr lvl="1"/>
            <a:endParaRPr lang="en-GB" sz="1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C747A5-696F-7119-3EB6-7CB2CAB2F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7" y="4377854"/>
            <a:ext cx="3356889" cy="2098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7BF14B-65F1-889C-918F-F6D244124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412" y="4364516"/>
            <a:ext cx="3337839" cy="21247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5E7CA4-FD1E-ED94-2522-2C0CF9B54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412" y="1691885"/>
            <a:ext cx="3356889" cy="21062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4FEC6ACF-01CA-80DF-824C-75234A48053C}"/>
              </a:ext>
            </a:extLst>
          </p:cNvPr>
          <p:cNvSpPr txBox="1">
            <a:spLocks/>
          </p:cNvSpPr>
          <p:nvPr/>
        </p:nvSpPr>
        <p:spPr>
          <a:xfrm>
            <a:off x="9715501" y="1691884"/>
            <a:ext cx="1954212" cy="2106283"/>
          </a:xfrm>
          <a:prstGeom prst="rect">
            <a:avLst/>
          </a:prstGeom>
        </p:spPr>
        <p:txBody>
          <a:bodyPr lIns="108000" tIns="72000" rIns="108000" bIns="7200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OPEX Summary</a:t>
            </a:r>
          </a:p>
          <a:p>
            <a:pPr lvl="1"/>
            <a:r>
              <a:rPr lang="en-GB" dirty="0" err="1"/>
              <a:t>Xxx</a:t>
            </a:r>
            <a:endParaRPr lang="en-GB" dirty="0"/>
          </a:p>
          <a:p>
            <a:pPr lvl="1"/>
            <a:r>
              <a:rPr lang="en-GB" dirty="0" err="1"/>
              <a:t>Xxx</a:t>
            </a:r>
            <a:endParaRPr lang="en-GB" dirty="0"/>
          </a:p>
          <a:p>
            <a:pPr lvl="1"/>
            <a:r>
              <a:rPr lang="en-GB" dirty="0" err="1"/>
              <a:t>Xxx</a:t>
            </a:r>
            <a:endParaRPr lang="en-GB" dirty="0"/>
          </a:p>
          <a:p>
            <a:pPr lvl="1"/>
            <a:endParaRPr lang="en-GB" sz="1200" dirty="0"/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B51F2510-3D45-A4DE-CE7B-2875CB507FB8}"/>
              </a:ext>
            </a:extLst>
          </p:cNvPr>
          <p:cNvSpPr txBox="1">
            <a:spLocks/>
          </p:cNvSpPr>
          <p:nvPr/>
        </p:nvSpPr>
        <p:spPr>
          <a:xfrm>
            <a:off x="3955377" y="4364516"/>
            <a:ext cx="1954212" cy="2106283"/>
          </a:xfrm>
          <a:prstGeom prst="rect">
            <a:avLst/>
          </a:prstGeom>
        </p:spPr>
        <p:txBody>
          <a:bodyPr lIns="108000" tIns="72000" rIns="108000" bIns="7200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CAPEX Summary</a:t>
            </a:r>
          </a:p>
          <a:p>
            <a:pPr lvl="1"/>
            <a:r>
              <a:rPr lang="en-GB" dirty="0" err="1"/>
              <a:t>Xxx</a:t>
            </a:r>
            <a:endParaRPr lang="en-GB" dirty="0"/>
          </a:p>
          <a:p>
            <a:pPr lvl="1"/>
            <a:r>
              <a:rPr lang="en-GB" dirty="0" err="1"/>
              <a:t>Xxx</a:t>
            </a:r>
            <a:endParaRPr lang="en-GB" dirty="0"/>
          </a:p>
          <a:p>
            <a:pPr lvl="1"/>
            <a:r>
              <a:rPr lang="en-GB" dirty="0" err="1"/>
              <a:t>Xxx</a:t>
            </a:r>
            <a:endParaRPr lang="en-GB" dirty="0"/>
          </a:p>
          <a:p>
            <a:pPr lvl="1"/>
            <a:endParaRPr lang="en-GB" sz="1200" dirty="0"/>
          </a:p>
        </p:txBody>
      </p:sp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804113F2-9C5F-A161-DFFA-C0D34EFE8ED0}"/>
              </a:ext>
            </a:extLst>
          </p:cNvPr>
          <p:cNvSpPr txBox="1">
            <a:spLocks/>
          </p:cNvSpPr>
          <p:nvPr/>
        </p:nvSpPr>
        <p:spPr>
          <a:xfrm>
            <a:off x="9738288" y="4364516"/>
            <a:ext cx="1954212" cy="2106283"/>
          </a:xfrm>
          <a:prstGeom prst="rect">
            <a:avLst/>
          </a:prstGeom>
        </p:spPr>
        <p:txBody>
          <a:bodyPr lIns="108000" tIns="72000" rIns="108000" bIns="7200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ABEX Summary</a:t>
            </a:r>
          </a:p>
          <a:p>
            <a:pPr lvl="1"/>
            <a:r>
              <a:rPr lang="en-GB" dirty="0" err="1"/>
              <a:t>Xxx</a:t>
            </a:r>
            <a:endParaRPr lang="en-GB" dirty="0"/>
          </a:p>
          <a:p>
            <a:pPr lvl="1"/>
            <a:r>
              <a:rPr lang="en-GB" dirty="0" err="1"/>
              <a:t>Xxx</a:t>
            </a:r>
            <a:endParaRPr lang="en-GB" dirty="0"/>
          </a:p>
          <a:p>
            <a:pPr lvl="1"/>
            <a:r>
              <a:rPr lang="en-GB" dirty="0" err="1"/>
              <a:t>Xxx</a:t>
            </a:r>
            <a:endParaRPr lang="en-GB" dirty="0"/>
          </a:p>
          <a:p>
            <a:pPr lvl="1"/>
            <a:endParaRPr lang="en-GB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1775F7-A9C1-ACCC-BBF5-8223CFCD603E}"/>
              </a:ext>
            </a:extLst>
          </p:cNvPr>
          <p:cNvSpPr/>
          <p:nvPr/>
        </p:nvSpPr>
        <p:spPr>
          <a:xfrm rot="19954185">
            <a:off x="6837265" y="2211355"/>
            <a:ext cx="38387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594E6B-47B4-7A2A-1B76-01F8B120B123}"/>
              </a:ext>
            </a:extLst>
          </p:cNvPr>
          <p:cNvSpPr/>
          <p:nvPr/>
        </p:nvSpPr>
        <p:spPr>
          <a:xfrm rot="19954185">
            <a:off x="1202665" y="4906503"/>
            <a:ext cx="38387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EFDC26-6ABB-961B-1FDC-D8DE9BA5C7B2}"/>
              </a:ext>
            </a:extLst>
          </p:cNvPr>
          <p:cNvSpPr/>
          <p:nvPr/>
        </p:nvSpPr>
        <p:spPr>
          <a:xfrm rot="19954185">
            <a:off x="7063055" y="4841226"/>
            <a:ext cx="38387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16414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Summarise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Decom Preparation &amp; </a:t>
            </a:r>
            <a:r>
              <a:rPr lang="en-GB" dirty="0"/>
              <a:t>Post CoP Options</a:t>
            </a:r>
            <a:endParaRPr lang="en-GB" dirty="0">
              <a:highlight>
                <a:srgbClr val="FFFF00"/>
              </a:highlight>
            </a:endParaRPr>
          </a:p>
        </p:txBody>
      </p:sp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E6D5FA99-E9A3-3BE0-7F42-36C36726C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8202"/>
              </p:ext>
            </p:extLst>
          </p:nvPr>
        </p:nvGraphicFramePr>
        <p:xfrm>
          <a:off x="506413" y="1768814"/>
          <a:ext cx="11160123" cy="2526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65562">
                  <a:extLst>
                    <a:ext uri="{9D8B030D-6E8A-4147-A177-3AD203B41FA5}">
                      <a16:colId xmlns:a16="http://schemas.microsoft.com/office/drawing/2014/main" val="3011278922"/>
                    </a:ext>
                  </a:extLst>
                </a:gridCol>
                <a:gridCol w="5476875">
                  <a:extLst>
                    <a:ext uri="{9D8B030D-6E8A-4147-A177-3AD203B41FA5}">
                      <a16:colId xmlns:a16="http://schemas.microsoft.com/office/drawing/2014/main" val="2756553466"/>
                    </a:ext>
                  </a:extLst>
                </a:gridCol>
                <a:gridCol w="1817686">
                  <a:extLst>
                    <a:ext uri="{9D8B030D-6E8A-4147-A177-3AD203B41FA5}">
                      <a16:colId xmlns:a16="http://schemas.microsoft.com/office/drawing/2014/main" val="1901150436"/>
                    </a:ext>
                  </a:extLst>
                </a:gridCol>
              </a:tblGrid>
              <a:tr h="343748">
                <a:tc>
                  <a:txBody>
                    <a:bodyPr/>
                    <a:lstStyle/>
                    <a:p>
                      <a:r>
                        <a:rPr lang="en-GB" sz="1400" dirty="0"/>
                        <a:t>Activity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What?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When?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09841"/>
                  </a:ext>
                </a:extLst>
              </a:tr>
              <a:tr h="553966">
                <a:tc>
                  <a:txBody>
                    <a:bodyPr/>
                    <a:lstStyle/>
                    <a:p>
                      <a:r>
                        <a:rPr lang="en-GB" sz="1100" dirty="0"/>
                        <a:t>APPRAISE: Late Life Operating &amp; Decommissioning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Late Life Operating Philosophy &amp; Decom Concept Development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L1 schedule and preliminary cost estimate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Stakeholder Engagement Plan &amp; Subsurface Basis of Design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3 to 6 years prior to CoP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883163"/>
                  </a:ext>
                </a:extLst>
              </a:tr>
              <a:tr h="710213">
                <a:tc>
                  <a:txBody>
                    <a:bodyPr/>
                    <a:lstStyle/>
                    <a:p>
                      <a:r>
                        <a:rPr lang="en-GB" sz="1100" dirty="0"/>
                        <a:t>ASSESS: Regulatory &amp; Development of Decommissioning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Reuse/repurposing consideration and Decommissioning Programme approved by OPRED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Develop Decom plans (concept selection and early engineering)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Identify scope aggregation / campaign opportunities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Contracting Strategy &amp; refined cost estimate (Class 3) &amp; schedule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2 to 3 years prior to CoP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959660"/>
                  </a:ext>
                </a:extLst>
              </a:tr>
              <a:tr h="826428">
                <a:tc>
                  <a:txBody>
                    <a:bodyPr/>
                    <a:lstStyle/>
                    <a:p>
                      <a:r>
                        <a:rPr lang="en-GB" sz="1100" dirty="0"/>
                        <a:t>DEFINE: Detailed Engineering, Contract Award &amp; Early Execution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Detailed engineering (incorporating lessons learnt &amp; technology assessment)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EPRD (and other) tender and contract award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Pre-cessation scope execution (e.g. P&amp;A of shut-in wells)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Refined cost estimate (Class 2) &amp; schedule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1 to 3 years prior to CoP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464320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502E405-DE1D-CCFE-2E54-1F8C0B402D89}"/>
              </a:ext>
            </a:extLst>
          </p:cNvPr>
          <p:cNvSpPr/>
          <p:nvPr/>
        </p:nvSpPr>
        <p:spPr>
          <a:xfrm>
            <a:off x="515936" y="1317685"/>
            <a:ext cx="11150600" cy="419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Pre-Cessation of Production: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APPRAISE, ASSESS and DEFINE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A14556-D3FD-0A1A-92BB-3D537FB199F4}"/>
              </a:ext>
            </a:extLst>
          </p:cNvPr>
          <p:cNvSpPr/>
          <p:nvPr/>
        </p:nvSpPr>
        <p:spPr>
          <a:xfrm>
            <a:off x="515935" y="4375271"/>
            <a:ext cx="11150600" cy="419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Post-Cessation of Production: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EXECUTE</a:t>
            </a:r>
          </a:p>
        </p:txBody>
      </p:sp>
      <p:graphicFrame>
        <p:nvGraphicFramePr>
          <p:cNvPr id="16" name="Table 11">
            <a:extLst>
              <a:ext uri="{FF2B5EF4-FFF2-40B4-BE49-F238E27FC236}">
                <a16:creationId xmlns:a16="http://schemas.microsoft.com/office/drawing/2014/main" id="{0E67BCA4-6FE8-00FD-BD30-A2332C6B6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439798"/>
              </p:ext>
            </p:extLst>
          </p:nvPr>
        </p:nvGraphicFramePr>
        <p:xfrm>
          <a:off x="506412" y="4813752"/>
          <a:ext cx="11160123" cy="16177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75088">
                  <a:extLst>
                    <a:ext uri="{9D8B030D-6E8A-4147-A177-3AD203B41FA5}">
                      <a16:colId xmlns:a16="http://schemas.microsoft.com/office/drawing/2014/main" val="3011278922"/>
                    </a:ext>
                  </a:extLst>
                </a:gridCol>
                <a:gridCol w="5495925">
                  <a:extLst>
                    <a:ext uri="{9D8B030D-6E8A-4147-A177-3AD203B41FA5}">
                      <a16:colId xmlns:a16="http://schemas.microsoft.com/office/drawing/2014/main" val="2756553466"/>
                    </a:ext>
                  </a:extLst>
                </a:gridCol>
                <a:gridCol w="1789110">
                  <a:extLst>
                    <a:ext uri="{9D8B030D-6E8A-4147-A177-3AD203B41FA5}">
                      <a16:colId xmlns:a16="http://schemas.microsoft.com/office/drawing/2014/main" val="1901150436"/>
                    </a:ext>
                  </a:extLst>
                </a:gridCol>
              </a:tblGrid>
              <a:tr h="643897">
                <a:tc>
                  <a:txBody>
                    <a:bodyPr/>
                    <a:lstStyle/>
                    <a:p>
                      <a:r>
                        <a:rPr lang="en-GB" sz="1400" dirty="0"/>
                        <a:t>Activity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What?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When?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09841"/>
                  </a:ext>
                </a:extLst>
              </a:tr>
              <a:tr h="973871">
                <a:tc>
                  <a:txBody>
                    <a:bodyPr/>
                    <a:lstStyle/>
                    <a:p>
                      <a:r>
                        <a:rPr lang="en-GB" sz="1100" dirty="0"/>
                        <a:t>EXECUTE: Implement Decommissioning Plan per approved Decommissioning Programme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Flush, clean and disconnect pipelines &amp; </a:t>
                      </a:r>
                      <a:r>
                        <a:rPr lang="en-GB" sz="1100" dirty="0" err="1"/>
                        <a:t>umbilicals</a:t>
                      </a:r>
                      <a:r>
                        <a:rPr lang="en-GB" sz="1100" dirty="0"/>
                        <a:t>, engineer down and clean topside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Plug &amp; abandon platform &amp; subsea wells, transition facility into cold stack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Removal and disposal of platform and subsea infrastructure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Pipeline &amp; seabed remediation and close-out surveys, ongoing monitoring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Cost and schedule monitoring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As per plan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To minimise post-cessation running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88316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42A4E11-ED39-EB86-EBE7-5999456FD3CB}"/>
              </a:ext>
            </a:extLst>
          </p:cNvPr>
          <p:cNvSpPr/>
          <p:nvPr/>
        </p:nvSpPr>
        <p:spPr>
          <a:xfrm rot="19863602">
            <a:off x="3560025" y="3147699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837776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JV </a:t>
            </a:r>
            <a:r>
              <a:rPr lang="en-GB" dirty="0"/>
              <a:t>Collaboration &amp; Alignment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102FE5-B312-68B0-6D9A-B7C04A342C2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Summary slide to demonstrate collaboration between JV Partners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E16C54B-BD00-7613-20D7-969575CC6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574" y="1748771"/>
            <a:ext cx="3387587" cy="216284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AFE7014-D21E-9E6B-2A22-1D34B7E2AE91}"/>
              </a:ext>
            </a:extLst>
          </p:cNvPr>
          <p:cNvSpPr/>
          <p:nvPr/>
        </p:nvSpPr>
        <p:spPr>
          <a:xfrm>
            <a:off x="8070574" y="1360149"/>
            <a:ext cx="3605485" cy="282102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362549">
              <a:defRPr/>
            </a:pPr>
            <a:r>
              <a:rPr lang="en-GB" sz="1200" b="1" i="1" kern="0" dirty="0">
                <a:solidFill>
                  <a:prstClr val="white"/>
                </a:solidFill>
                <a:cs typeface="Arial"/>
              </a:rPr>
              <a:t>CBQT Output</a:t>
            </a:r>
            <a:endParaRPr lang="en-GB" sz="1200" b="1" i="1" kern="0" baseline="30000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BC5C363-312E-70FF-3519-80CCDA4C5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574" y="4124739"/>
            <a:ext cx="3271678" cy="2274465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BC7779C-D7AD-6787-CBA6-BDB5DB3D9A52}"/>
              </a:ext>
            </a:extLst>
          </p:cNvPr>
          <p:cNvSpPr/>
          <p:nvPr/>
        </p:nvSpPr>
        <p:spPr>
          <a:xfrm rot="18609858">
            <a:off x="7228395" y="3549903"/>
            <a:ext cx="507194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FA91271-357A-B723-A722-9DC2C32011C6}"/>
              </a:ext>
            </a:extLst>
          </p:cNvPr>
          <p:cNvSpPr/>
          <p:nvPr/>
        </p:nvSpPr>
        <p:spPr>
          <a:xfrm>
            <a:off x="512227" y="3499680"/>
            <a:ext cx="7375733" cy="282102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362549">
              <a:defRPr/>
            </a:pPr>
            <a:r>
              <a:rPr lang="en-GB" sz="1200" b="1" i="1" kern="0" dirty="0">
                <a:solidFill>
                  <a:prstClr val="white"/>
                </a:solidFill>
                <a:cs typeface="Arial"/>
              </a:rPr>
              <a:t>Collaboration – Focus Area &amp; Action Plans</a:t>
            </a:r>
            <a:endParaRPr lang="en-GB" sz="1200" b="1" i="1" kern="0" baseline="30000" dirty="0">
              <a:solidFill>
                <a:prstClr val="white"/>
              </a:solidFill>
              <a:cs typeface="Arial"/>
            </a:endParaRPr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670E8BE0-0BDC-AA24-3503-654B4CA17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68877"/>
              </p:ext>
            </p:extLst>
          </p:nvPr>
        </p:nvGraphicFramePr>
        <p:xfrm>
          <a:off x="512227" y="3864955"/>
          <a:ext cx="7375733" cy="2593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4281">
                  <a:extLst>
                    <a:ext uri="{9D8B030D-6E8A-4147-A177-3AD203B41FA5}">
                      <a16:colId xmlns:a16="http://schemas.microsoft.com/office/drawing/2014/main" val="3011278922"/>
                    </a:ext>
                  </a:extLst>
                </a:gridCol>
                <a:gridCol w="3299792">
                  <a:extLst>
                    <a:ext uri="{9D8B030D-6E8A-4147-A177-3AD203B41FA5}">
                      <a16:colId xmlns:a16="http://schemas.microsoft.com/office/drawing/2014/main" val="2756553466"/>
                    </a:ext>
                  </a:extLst>
                </a:gridCol>
                <a:gridCol w="1361660">
                  <a:extLst>
                    <a:ext uri="{9D8B030D-6E8A-4147-A177-3AD203B41FA5}">
                      <a16:colId xmlns:a16="http://schemas.microsoft.com/office/drawing/2014/main" val="1819733799"/>
                    </a:ext>
                  </a:extLst>
                </a:gridCol>
              </a:tblGrid>
              <a:tr h="637564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Focus Area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+mn-lt"/>
                        </a:rPr>
                        <a:t>Specific Actions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Timeline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09841"/>
                  </a:ext>
                </a:extLst>
              </a:tr>
              <a:tr h="407628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JV Framing Sessions on Strategic Issues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Long Term Plan – share assumptions with JV Partners to support budget/business planning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Q2 2024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90883163"/>
                  </a:ext>
                </a:extLst>
              </a:tr>
              <a:tr h="387092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Partner Workshops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Independent review of 2024 shutdown/TAR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Q1 2024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45959660"/>
                  </a:ext>
                </a:extLst>
              </a:tr>
              <a:tr h="387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n-lt"/>
                        </a:rPr>
                        <a:t>Partner Workshops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Asset Risk Register – share with JV Partners for input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Q1 2024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37881014"/>
                  </a:ext>
                </a:extLst>
              </a:tr>
              <a:tr h="387092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JV Hub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Commence asset life extension study to achieve CoP beyond 2030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Q3 2024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49792572"/>
                  </a:ext>
                </a:extLst>
              </a:tr>
              <a:tr h="387092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JV Hub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Explore additional 3</a:t>
                      </a:r>
                      <a:r>
                        <a:rPr lang="en-GB" sz="11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party tie-back opportunities to the asset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Q2 2024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30342558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A0E83A33-8A52-2667-CD0C-6B740EFC6ECF}"/>
              </a:ext>
            </a:extLst>
          </p:cNvPr>
          <p:cNvSpPr/>
          <p:nvPr/>
        </p:nvSpPr>
        <p:spPr>
          <a:xfrm>
            <a:off x="512227" y="1355531"/>
            <a:ext cx="7375733" cy="282102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362549">
              <a:defRPr/>
            </a:pPr>
            <a:r>
              <a:rPr lang="en-GB" sz="1200" b="1" i="1" kern="0" dirty="0">
                <a:solidFill>
                  <a:prstClr val="white"/>
                </a:solidFill>
                <a:cs typeface="Arial"/>
              </a:rPr>
              <a:t>Collaboration – Summary</a:t>
            </a:r>
            <a:endParaRPr lang="en-GB" sz="1200" b="1" i="1" kern="0" baseline="300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72" name="Content Placeholder 5">
            <a:extLst>
              <a:ext uri="{FF2B5EF4-FFF2-40B4-BE49-F238E27FC236}">
                <a16:creationId xmlns:a16="http://schemas.microsoft.com/office/drawing/2014/main" id="{A460178A-AB14-29A3-AC6C-C5928A3B2B70}"/>
              </a:ext>
            </a:extLst>
          </p:cNvPr>
          <p:cNvSpPr txBox="1">
            <a:spLocks/>
          </p:cNvSpPr>
          <p:nvPr/>
        </p:nvSpPr>
        <p:spPr>
          <a:xfrm>
            <a:off x="512227" y="1737198"/>
            <a:ext cx="5399999" cy="17208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High level summary of Collaboration &amp; CBQT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JV Partners?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Pipeline Operators?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Shippers/Terminals?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Nearby Asset/Hub Operators?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Supply Chain Challenges?</a:t>
            </a:r>
          </a:p>
        </p:txBody>
      </p:sp>
    </p:spTree>
    <p:extLst>
      <p:ext uri="{BB962C8B-B14F-4D97-AF65-F5344CB8AC3E}">
        <p14:creationId xmlns:p14="http://schemas.microsoft.com/office/powerpoint/2010/main" val="4043061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0E2B-D3DB-F60A-A0C0-A3E786BF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[Hub Name]: Development </a:t>
            </a:r>
            <a:r>
              <a:rPr lang="en-GB" dirty="0"/>
              <a:t>Scenario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F6DD-FACC-9DA0-2CD1-6B27A042E9D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Summary of Development Scenario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5EC6B-F3C8-4B6D-4553-2695BB4A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66DAA-DC1B-B62D-7F4D-1A174A774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Base Case + Development Scenarios / Variations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2A5CE7-C0BA-6BBD-FCDD-56FAFFB32D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Development Scenarios Overview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55E604-CFA5-3EAD-A30A-FB572223D0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Scenario Outputs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352DF5-A5DC-72F2-2F0E-2BF72DD8BD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Conclusions Scenario Analysis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7FF3840-7FE1-1527-9A8A-2FCCDBEF2AF9}"/>
              </a:ext>
            </a:extLst>
          </p:cNvPr>
          <p:cNvSpPr txBox="1">
            <a:spLocks/>
          </p:cNvSpPr>
          <p:nvPr/>
        </p:nvSpPr>
        <p:spPr>
          <a:xfrm>
            <a:off x="522287" y="1683900"/>
            <a:ext cx="5399999" cy="2088000"/>
          </a:xfrm>
          <a:prstGeom prst="rect">
            <a:avLst/>
          </a:prstGeom>
        </p:spPr>
        <p:txBody>
          <a:bodyPr lIns="108000" tIns="72000" rIns="108000" bIns="7200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Base Case &amp; key variations included for the Scenarios</a:t>
            </a:r>
          </a:p>
          <a:p>
            <a:r>
              <a:rPr lang="en-GB" sz="1400" dirty="0"/>
              <a:t>Examples of variations to consider:</a:t>
            </a:r>
          </a:p>
          <a:p>
            <a:pPr lvl="1"/>
            <a:r>
              <a:rPr lang="en-GB" dirty="0"/>
              <a:t>Improved / delayed drilling performance</a:t>
            </a:r>
          </a:p>
          <a:p>
            <a:pPr lvl="1"/>
            <a:r>
              <a:rPr lang="en-GB" dirty="0"/>
              <a:t>Increased / decreased reserves (per well or P10/50/90)</a:t>
            </a:r>
          </a:p>
          <a:p>
            <a:pPr lvl="1"/>
            <a:r>
              <a:rPr lang="en-GB" dirty="0"/>
              <a:t>Additional wells / successful EOR trial </a:t>
            </a:r>
          </a:p>
          <a:p>
            <a:pPr lvl="1"/>
            <a:r>
              <a:rPr lang="en-GB" dirty="0"/>
              <a:t>Successful satellite developments</a:t>
            </a:r>
          </a:p>
          <a:p>
            <a:pPr lvl="1"/>
            <a:r>
              <a:rPr lang="en-GB" dirty="0"/>
              <a:t>Reduced / increased cost (capex/</a:t>
            </a:r>
            <a:r>
              <a:rPr lang="en-GB" dirty="0" err="1"/>
              <a:t>opex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Life time extension / decarbonisation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1775F7-A9C1-ACCC-BBF5-8223CFCD603E}"/>
              </a:ext>
            </a:extLst>
          </p:cNvPr>
          <p:cNvSpPr/>
          <p:nvPr/>
        </p:nvSpPr>
        <p:spPr>
          <a:xfrm rot="19954185">
            <a:off x="6837265" y="2211355"/>
            <a:ext cx="38387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6CBE66CF-475F-4F8D-9433-8906292970CD}"/>
              </a:ext>
            </a:extLst>
          </p:cNvPr>
          <p:cNvGraphicFramePr>
            <a:graphicFrameLocks noGrp="1"/>
          </p:cNvGraphicFramePr>
          <p:nvPr/>
        </p:nvGraphicFramePr>
        <p:xfrm>
          <a:off x="6272321" y="1659114"/>
          <a:ext cx="5366533" cy="2042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4630">
                  <a:extLst>
                    <a:ext uri="{9D8B030D-6E8A-4147-A177-3AD203B41FA5}">
                      <a16:colId xmlns:a16="http://schemas.microsoft.com/office/drawing/2014/main" val="3213477397"/>
                    </a:ext>
                  </a:extLst>
                </a:gridCol>
                <a:gridCol w="688369">
                  <a:extLst>
                    <a:ext uri="{9D8B030D-6E8A-4147-A177-3AD203B41FA5}">
                      <a16:colId xmlns:a16="http://schemas.microsoft.com/office/drawing/2014/main" val="865161741"/>
                    </a:ext>
                  </a:extLst>
                </a:gridCol>
                <a:gridCol w="565078">
                  <a:extLst>
                    <a:ext uri="{9D8B030D-6E8A-4147-A177-3AD203B41FA5}">
                      <a16:colId xmlns:a16="http://schemas.microsoft.com/office/drawing/2014/main" val="1981309396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3350429870"/>
                    </a:ext>
                  </a:extLst>
                </a:gridCol>
                <a:gridCol w="657546">
                  <a:extLst>
                    <a:ext uri="{9D8B030D-6E8A-4147-A177-3AD203B41FA5}">
                      <a16:colId xmlns:a16="http://schemas.microsoft.com/office/drawing/2014/main" val="204344179"/>
                    </a:ext>
                  </a:extLst>
                </a:gridCol>
                <a:gridCol w="657546">
                  <a:extLst>
                    <a:ext uri="{9D8B030D-6E8A-4147-A177-3AD203B41FA5}">
                      <a16:colId xmlns:a16="http://schemas.microsoft.com/office/drawing/2014/main" val="1553920493"/>
                    </a:ext>
                  </a:extLst>
                </a:gridCol>
                <a:gridCol w="614721">
                  <a:extLst>
                    <a:ext uri="{9D8B030D-6E8A-4147-A177-3AD203B41FA5}">
                      <a16:colId xmlns:a16="http://schemas.microsoft.com/office/drawing/2014/main" val="1536564605"/>
                    </a:ext>
                  </a:extLst>
                </a:gridCol>
              </a:tblGrid>
              <a:tr h="44907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Scenarios →</a:t>
                      </a:r>
                    </a:p>
                    <a:p>
                      <a:r>
                        <a:rPr lang="en-GB" sz="1400" dirty="0"/>
                        <a:t>Variations ↓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Base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  <a:endParaRPr lang="en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301684"/>
                  </a:ext>
                </a:extLst>
              </a:tr>
              <a:tr h="264162">
                <a:tc>
                  <a:txBody>
                    <a:bodyPr/>
                    <a:lstStyle/>
                    <a:p>
                      <a:r>
                        <a:rPr lang="en-GB" sz="1400" dirty="0"/>
                        <a:t>Reserves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P50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527419"/>
                  </a:ext>
                </a:extLst>
              </a:tr>
              <a:tr h="264162">
                <a:tc>
                  <a:txBody>
                    <a:bodyPr/>
                    <a:lstStyle/>
                    <a:p>
                      <a:r>
                        <a:rPr lang="en-GB" sz="1400" dirty="0"/>
                        <a:t>EOR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771639"/>
                  </a:ext>
                </a:extLst>
              </a:tr>
              <a:tr h="264162">
                <a:tc>
                  <a:txBody>
                    <a:bodyPr/>
                    <a:lstStyle/>
                    <a:p>
                      <a:r>
                        <a:rPr lang="en-GB" sz="1400" dirty="0"/>
                        <a:t>No wells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25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748248"/>
                  </a:ext>
                </a:extLst>
              </a:tr>
              <a:tr h="264162">
                <a:tc>
                  <a:txBody>
                    <a:bodyPr/>
                    <a:lstStyle/>
                    <a:p>
                      <a:r>
                        <a:rPr lang="en-GB" sz="1400" dirty="0"/>
                        <a:t>Satellite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899316"/>
                  </a:ext>
                </a:extLst>
              </a:tr>
              <a:tr h="264162">
                <a:tc>
                  <a:txBody>
                    <a:bodyPr/>
                    <a:lstStyle/>
                    <a:p>
                      <a:r>
                        <a:rPr lang="en-GB" sz="1400" dirty="0"/>
                        <a:t>Cost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P50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214354"/>
                  </a:ext>
                </a:extLst>
              </a:tr>
            </a:tbl>
          </a:graphicData>
        </a:graphic>
      </p:graphicFrame>
      <p:graphicFrame>
        <p:nvGraphicFramePr>
          <p:cNvPr id="20" name="Table 9">
            <a:extLst>
              <a:ext uri="{FF2B5EF4-FFF2-40B4-BE49-F238E27FC236}">
                <a16:creationId xmlns:a16="http://schemas.microsoft.com/office/drawing/2014/main" id="{1BC016C9-E044-4621-B667-C02618ECA8AE}"/>
              </a:ext>
            </a:extLst>
          </p:cNvPr>
          <p:cNvGraphicFramePr>
            <a:graphicFrameLocks noGrp="1"/>
          </p:cNvGraphicFramePr>
          <p:nvPr/>
        </p:nvGraphicFramePr>
        <p:xfrm>
          <a:off x="524892" y="4364516"/>
          <a:ext cx="5397393" cy="21501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3490">
                  <a:extLst>
                    <a:ext uri="{9D8B030D-6E8A-4147-A177-3AD203B41FA5}">
                      <a16:colId xmlns:a16="http://schemas.microsoft.com/office/drawing/2014/main" val="3213477397"/>
                    </a:ext>
                  </a:extLst>
                </a:gridCol>
                <a:gridCol w="780836">
                  <a:extLst>
                    <a:ext uri="{9D8B030D-6E8A-4147-A177-3AD203B41FA5}">
                      <a16:colId xmlns:a16="http://schemas.microsoft.com/office/drawing/2014/main" val="865161741"/>
                    </a:ext>
                  </a:extLst>
                </a:gridCol>
                <a:gridCol w="770562">
                  <a:extLst>
                    <a:ext uri="{9D8B030D-6E8A-4147-A177-3AD203B41FA5}">
                      <a16:colId xmlns:a16="http://schemas.microsoft.com/office/drawing/2014/main" val="1981309396"/>
                    </a:ext>
                  </a:extLst>
                </a:gridCol>
                <a:gridCol w="1002692">
                  <a:extLst>
                    <a:ext uri="{9D8B030D-6E8A-4147-A177-3AD203B41FA5}">
                      <a16:colId xmlns:a16="http://schemas.microsoft.com/office/drawing/2014/main" val="3350429870"/>
                    </a:ext>
                  </a:extLst>
                </a:gridCol>
                <a:gridCol w="657546">
                  <a:extLst>
                    <a:ext uri="{9D8B030D-6E8A-4147-A177-3AD203B41FA5}">
                      <a16:colId xmlns:a16="http://schemas.microsoft.com/office/drawing/2014/main" val="204344179"/>
                    </a:ext>
                  </a:extLst>
                </a:gridCol>
                <a:gridCol w="657546">
                  <a:extLst>
                    <a:ext uri="{9D8B030D-6E8A-4147-A177-3AD203B41FA5}">
                      <a16:colId xmlns:a16="http://schemas.microsoft.com/office/drawing/2014/main" val="1553920493"/>
                    </a:ext>
                  </a:extLst>
                </a:gridCol>
                <a:gridCol w="614721">
                  <a:extLst>
                    <a:ext uri="{9D8B030D-6E8A-4147-A177-3AD203B41FA5}">
                      <a16:colId xmlns:a16="http://schemas.microsoft.com/office/drawing/2014/main" val="1536564605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r>
                        <a:rPr lang="en-GB" sz="1400" dirty="0"/>
                        <a:t>Scenario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NPV</a:t>
                      </a:r>
                    </a:p>
                    <a:p>
                      <a:pPr algn="ctr"/>
                      <a:r>
                        <a:rPr lang="en-GB" sz="1000" dirty="0" err="1"/>
                        <a:t>mln</a:t>
                      </a:r>
                      <a:r>
                        <a:rPr lang="en-GB" sz="1000" dirty="0"/>
                        <a:t> GBP</a:t>
                      </a:r>
                      <a:endParaRPr lang="en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Δ</a:t>
                      </a:r>
                      <a:r>
                        <a:rPr lang="en-GB" sz="1400" dirty="0"/>
                        <a:t> NPV</a:t>
                      </a:r>
                    </a:p>
                    <a:p>
                      <a:pPr algn="ctr"/>
                      <a:r>
                        <a:rPr lang="en-GB" sz="1000" dirty="0" err="1"/>
                        <a:t>mln</a:t>
                      </a:r>
                      <a:r>
                        <a:rPr lang="en-GB" sz="1000" dirty="0"/>
                        <a:t> GBP</a:t>
                      </a:r>
                      <a:endParaRPr lang="en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Reserves</a:t>
                      </a:r>
                    </a:p>
                    <a:p>
                      <a:pPr algn="ctr"/>
                      <a:r>
                        <a:rPr lang="en-GB" sz="1000" dirty="0" err="1"/>
                        <a:t>mln</a:t>
                      </a:r>
                      <a:r>
                        <a:rPr lang="en-GB" sz="1000" dirty="0"/>
                        <a:t> GBP</a:t>
                      </a:r>
                      <a:endParaRPr lang="en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Capex</a:t>
                      </a:r>
                    </a:p>
                    <a:p>
                      <a:pPr algn="ctr"/>
                      <a:r>
                        <a:rPr lang="en-GB" sz="1000" dirty="0" err="1"/>
                        <a:t>mln</a:t>
                      </a:r>
                      <a:r>
                        <a:rPr lang="en-GB" sz="1000" dirty="0"/>
                        <a:t> GBP</a:t>
                      </a:r>
                      <a:endParaRPr lang="en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Opex </a:t>
                      </a:r>
                    </a:p>
                    <a:p>
                      <a:pPr algn="ctr"/>
                      <a:r>
                        <a:rPr lang="en-GB" sz="1000" dirty="0" err="1"/>
                        <a:t>mln</a:t>
                      </a:r>
                      <a:r>
                        <a:rPr lang="en-GB" sz="1000" dirty="0"/>
                        <a:t> GBP</a:t>
                      </a:r>
                      <a:endParaRPr lang="en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First Oil</a:t>
                      </a:r>
                      <a:endParaRPr lang="en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301684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r>
                        <a:rPr lang="en-GB" sz="1400" dirty="0"/>
                        <a:t>Base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527419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771639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748248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899316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214354"/>
                  </a:ext>
                </a:extLst>
              </a:tr>
            </a:tbl>
          </a:graphicData>
        </a:graphic>
      </p:graphicFrame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FEB90984-F7CF-4DB1-AC5E-8D30229E7987}"/>
              </a:ext>
            </a:extLst>
          </p:cNvPr>
          <p:cNvSpPr txBox="1">
            <a:spLocks/>
          </p:cNvSpPr>
          <p:nvPr/>
        </p:nvSpPr>
        <p:spPr>
          <a:xfrm>
            <a:off x="6267109" y="4376875"/>
            <a:ext cx="5399999" cy="2088000"/>
          </a:xfrm>
          <a:prstGeom prst="rect">
            <a:avLst/>
          </a:prstGeom>
        </p:spPr>
        <p:txBody>
          <a:bodyPr lIns="108000" tIns="72000" rIns="108000" bIns="7200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Key conclusion Scenario Analysis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63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JV Hub Strategy – Good Practice Matrix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F2FDA-55E0-9C63-8BD8-0ECF0C243B92}"/>
              </a:ext>
            </a:extLst>
          </p:cNvPr>
          <p:cNvSpPr/>
          <p:nvPr/>
        </p:nvSpPr>
        <p:spPr>
          <a:xfrm>
            <a:off x="7807964" y="1125538"/>
            <a:ext cx="230217" cy="269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5406A7B5-98F7-10F5-C199-F11176CAE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390280"/>
              </p:ext>
            </p:extLst>
          </p:nvPr>
        </p:nvGraphicFramePr>
        <p:xfrm>
          <a:off x="515937" y="864851"/>
          <a:ext cx="11160121" cy="5617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3613">
                  <a:extLst>
                    <a:ext uri="{9D8B030D-6E8A-4147-A177-3AD203B41FA5}">
                      <a16:colId xmlns:a16="http://schemas.microsoft.com/office/drawing/2014/main" val="301127892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756553466"/>
                    </a:ext>
                  </a:extLst>
                </a:gridCol>
                <a:gridCol w="1700254">
                  <a:extLst>
                    <a:ext uri="{9D8B030D-6E8A-4147-A177-3AD203B41FA5}">
                      <a16:colId xmlns:a16="http://schemas.microsoft.com/office/drawing/2014/main" val="1819733799"/>
                    </a:ext>
                  </a:extLst>
                </a:gridCol>
                <a:gridCol w="1458368">
                  <a:extLst>
                    <a:ext uri="{9D8B030D-6E8A-4147-A177-3AD203B41FA5}">
                      <a16:colId xmlns:a16="http://schemas.microsoft.com/office/drawing/2014/main" val="3936352715"/>
                    </a:ext>
                  </a:extLst>
                </a:gridCol>
                <a:gridCol w="1458368">
                  <a:extLst>
                    <a:ext uri="{9D8B030D-6E8A-4147-A177-3AD203B41FA5}">
                      <a16:colId xmlns:a16="http://schemas.microsoft.com/office/drawing/2014/main" val="2664650716"/>
                    </a:ext>
                  </a:extLst>
                </a:gridCol>
                <a:gridCol w="1458368">
                  <a:extLst>
                    <a:ext uri="{9D8B030D-6E8A-4147-A177-3AD203B41FA5}">
                      <a16:colId xmlns:a16="http://schemas.microsoft.com/office/drawing/2014/main" val="2950571327"/>
                    </a:ext>
                  </a:extLst>
                </a:gridCol>
              </a:tblGrid>
              <a:tr h="190249">
                <a:tc>
                  <a:txBody>
                    <a:bodyPr/>
                    <a:lstStyle/>
                    <a:p>
                      <a:r>
                        <a:rPr lang="en-GB" sz="1050" dirty="0"/>
                        <a:t>Slide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Pre-Production Phase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Early Production Phase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Mid Production Phase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Late Production Phase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Post-Production Phase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09841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r>
                        <a:rPr lang="en-GB" sz="1050" dirty="0"/>
                        <a:t>Hub Strategy 1-Page Summary (Slide 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883163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dirty="0"/>
                        <a:t>Hub Timeline (Slide 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920033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dirty="0"/>
                        <a:t>SWOT Analysis (Slide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959660"/>
                  </a:ext>
                </a:extLst>
              </a:tr>
              <a:tr h="337260">
                <a:tc>
                  <a:txBody>
                    <a:bodyPr/>
                    <a:lstStyle/>
                    <a:p>
                      <a:r>
                        <a:rPr lang="en-GB" sz="1050" dirty="0"/>
                        <a:t>MAH Prevention/Process Safety (Slide 4)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4643207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dirty="0"/>
                        <a:t>Emissions Baseline, Forecasts and Targets (Slide 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154179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dirty="0"/>
                        <a:t>Emissions Reduction Project Program &amp; Investments (Slide 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194848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r>
                        <a:rPr lang="en-GB" sz="1050" dirty="0"/>
                        <a:t>Exploration Prospectivity (Slide 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33120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r>
                        <a:rPr lang="en-GB" sz="1050" dirty="0"/>
                        <a:t>Undeveloped Discoveries (Slide 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9084066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r>
                        <a:rPr lang="en-GB" sz="1050" dirty="0"/>
                        <a:t>Infill/Workover Opportunities (Slide 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1383390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r>
                        <a:rPr lang="en-GB" sz="1050" dirty="0"/>
                        <a:t>Enhanced Recovery Opportunities (Slide 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729234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dirty="0"/>
                        <a:t>3</a:t>
                      </a:r>
                      <a:r>
                        <a:rPr lang="en-GB" sz="1050" baseline="30000" dirty="0"/>
                        <a:t>rd</a:t>
                      </a:r>
                      <a:r>
                        <a:rPr lang="en-GB" sz="1050" dirty="0"/>
                        <a:t> Party/Business Development Opportunities (Slide 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005247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dirty="0"/>
                        <a:t>Topsides Projects (Slide 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126084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dirty="0"/>
                        <a:t>Barrel Adding Opportunities (Slide 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231500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dirty="0"/>
                        <a:t>Production Eff./Debottlenecking Opportunities (Slide 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908115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dirty="0"/>
                        <a:t>Shutdown/TARs/Maintenance Backlog (Slide 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5296375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dirty="0"/>
                        <a:t>Life Extension Opportunities (Slide 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06178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dirty="0"/>
                        <a:t>Technology Requirements (Slide 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5542759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dirty="0"/>
                        <a:t>OPEX/CAPEX/ABEX (Slide 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69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b="0" dirty="0"/>
                        <a:t>Decom Preparation &amp; </a:t>
                      </a:r>
                      <a:r>
                        <a:rPr lang="en-GB" sz="1050" dirty="0"/>
                        <a:t>Post CoP Options (Slide 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404496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b="0" dirty="0"/>
                        <a:t>JV </a:t>
                      </a:r>
                      <a:r>
                        <a:rPr lang="en-GB" sz="1050" dirty="0"/>
                        <a:t>Collaboration &amp; Alignment (Slide 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817831"/>
                  </a:ext>
                </a:extLst>
              </a:tr>
              <a:tr h="159035">
                <a:tc>
                  <a:txBody>
                    <a:bodyPr/>
                    <a:lstStyle/>
                    <a:p>
                      <a:r>
                        <a:rPr lang="en-GB" sz="1050" dirty="0"/>
                        <a:t>Development Scenario Analysis (Slide 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C000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345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244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F9343-1601-6D89-1A64-8912B12B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358469"/>
            <a:ext cx="5580062" cy="246221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20 February 2024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38EDB5B-B997-9379-E886-4751B8561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9" y="3676946"/>
            <a:ext cx="7923212" cy="139217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Backup/Supplementary Slides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*Optional*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FDE30-9F60-E5F4-5098-60C16653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a-DK" dirty="0">
                <a:solidFill>
                  <a:srgbClr val="00B0F0"/>
                </a:solidFill>
              </a:rPr>
              <a:t>Joint Venture </a:t>
            </a:r>
            <a:r>
              <a:rPr lang="da-DK" dirty="0"/>
              <a:t>Hub</a:t>
            </a:r>
            <a:r>
              <a:rPr lang="da-DK" dirty="0">
                <a:solidFill>
                  <a:srgbClr val="00B0F0"/>
                </a:solidFill>
              </a:rPr>
              <a:t> Strategy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8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Mission Statement: 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Hub Strategy 1-Page Summary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EA8C55-77BE-90CA-19E6-32B4BFC59988}"/>
              </a:ext>
            </a:extLst>
          </p:cNvPr>
          <p:cNvSpPr/>
          <p:nvPr/>
        </p:nvSpPr>
        <p:spPr>
          <a:xfrm>
            <a:off x="515937" y="1222655"/>
            <a:ext cx="3425748" cy="26923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Insert Appropriate Summary Picture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Field 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Hub + Tie-Backs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Prospects, Discoveries &amp; Fields in 30km Radius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Licence Acreage Held by JV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A4932EB-A57D-C375-159F-B86D844E12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9" y="4342730"/>
            <a:ext cx="3547973" cy="1638360"/>
          </a:xfrm>
        </p:spPr>
        <p:txBody>
          <a:bodyPr/>
          <a:lstStyle/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Hub Timeline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SWOT Analysis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MAH Prevention/Process Safety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Emissions Baseline, Forecasts &amp; Targets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ERAP Program &amp; Investments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MER – Exploration Prospectivity, Undeveloped Discoveries, Infill/Workover Opportunities &amp; Enhanced Recovery Opportunities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Party/Business Development Opportunities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Topsides Projects (inc. ERAP)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6" name="Chart 15">
                <a:extLst>
                  <a:ext uri="{FF2B5EF4-FFF2-40B4-BE49-F238E27FC236}">
                    <a16:creationId xmlns:a16="http://schemas.microsoft.com/office/drawing/2014/main" id="{48B4B9D2-69B8-9F89-B038-513A011BF7C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61586343"/>
                  </p:ext>
                </p:extLst>
              </p:nvPr>
            </p:nvGraphicFramePr>
            <p:xfrm>
              <a:off x="8038185" y="4013895"/>
              <a:ext cx="3637873" cy="24620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6" name="Chart 15">
                <a:extLst>
                  <a:ext uri="{FF2B5EF4-FFF2-40B4-BE49-F238E27FC236}">
                    <a16:creationId xmlns:a16="http://schemas.microsoft.com/office/drawing/2014/main" id="{48B4B9D2-69B8-9F89-B038-513A011BF7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185" y="4013895"/>
                <a:ext cx="3637873" cy="2462015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61D70158-3F55-B0E1-A3F2-F81DBADD51D4}"/>
              </a:ext>
            </a:extLst>
          </p:cNvPr>
          <p:cNvSpPr/>
          <p:nvPr/>
        </p:nvSpPr>
        <p:spPr>
          <a:xfrm rot="19104575">
            <a:off x="8426279" y="4782373"/>
            <a:ext cx="2861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E4165DF-2F69-3B25-EAE5-3254A82934F6}"/>
              </a:ext>
            </a:extLst>
          </p:cNvPr>
          <p:cNvSpPr txBox="1">
            <a:spLocks/>
          </p:cNvSpPr>
          <p:nvPr/>
        </p:nvSpPr>
        <p:spPr>
          <a:xfrm>
            <a:off x="522289" y="4012167"/>
            <a:ext cx="7387320" cy="246374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[Hub Name] Strategic Intent (e.g. Key Strategic Points):</a:t>
            </a:r>
            <a:endParaRPr lang="en-GB" sz="1000" i="1" dirty="0">
              <a:highlight>
                <a:srgbClr val="FFFF00"/>
              </a:highlight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EB18FA5-EDB9-090F-F683-B6F617E7EF87}"/>
              </a:ext>
            </a:extLst>
          </p:cNvPr>
          <p:cNvSpPr txBox="1">
            <a:spLocks/>
          </p:cNvSpPr>
          <p:nvPr/>
        </p:nvSpPr>
        <p:spPr>
          <a:xfrm>
            <a:off x="3941685" y="4342729"/>
            <a:ext cx="3764040" cy="21515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Barrel Adding Opportunities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PE/Debottlenecking Opportunities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Shutdown/TARs/Maintenance Backlog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Life Extension Opportunities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Technology Requirements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OPEX/CAPEX/ABEX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Decom Prep &amp; Post CoP Options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JV Collaboration &amp; Alignment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b="0" dirty="0"/>
              <a:t>Development </a:t>
            </a:r>
            <a:r>
              <a:rPr lang="en-GB" dirty="0"/>
              <a:t>Scenario Analysis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7F7A9-655B-3FB4-8B43-901B8F4FB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092" y="1209703"/>
            <a:ext cx="4032179" cy="2592457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15355C5F-31A9-6EA2-32B9-A99E5A001A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81652746"/>
                  </p:ext>
                </p:extLst>
              </p:nvPr>
            </p:nvGraphicFramePr>
            <p:xfrm>
              <a:off x="8038185" y="1125538"/>
              <a:ext cx="3637873" cy="269239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5" name="Chart 14">
                <a:extLst>
                  <a:ext uri="{FF2B5EF4-FFF2-40B4-BE49-F238E27FC236}">
                    <a16:creationId xmlns:a16="http://schemas.microsoft.com/office/drawing/2014/main" id="{15355C5F-31A9-6EA2-32B9-A99E5A001A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38185" y="1125538"/>
                <a:ext cx="3637873" cy="2692396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53F2FDA-55E0-9C63-8BD8-0ECF0C243B92}"/>
              </a:ext>
            </a:extLst>
          </p:cNvPr>
          <p:cNvSpPr/>
          <p:nvPr/>
        </p:nvSpPr>
        <p:spPr>
          <a:xfrm>
            <a:off x="7807964" y="1125538"/>
            <a:ext cx="230217" cy="269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3A7EDB-1CB9-8D1D-A5B5-EC4BD94D0800}"/>
              </a:ext>
            </a:extLst>
          </p:cNvPr>
          <p:cNvSpPr/>
          <p:nvPr/>
        </p:nvSpPr>
        <p:spPr>
          <a:xfrm rot="19104575">
            <a:off x="4778124" y="2043114"/>
            <a:ext cx="2861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E23D40-FD1D-068D-BB8F-D8B0A9B37D79}"/>
              </a:ext>
            </a:extLst>
          </p:cNvPr>
          <p:cNvSpPr/>
          <p:nvPr/>
        </p:nvSpPr>
        <p:spPr>
          <a:xfrm rot="19104575">
            <a:off x="8505324" y="1958950"/>
            <a:ext cx="2861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4932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25DF5-41AA-3FB6-03AC-51DB4D4E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27" y="1325945"/>
            <a:ext cx="11929025" cy="49145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Hub Timeline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BB8EAF2A-32DD-C6D0-4EA7-1C43256C61E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5937" y="876239"/>
            <a:ext cx="11160125" cy="249299"/>
          </a:xfrm>
        </p:spPr>
        <p:txBody>
          <a:bodyPr/>
          <a:lstStyle/>
          <a:p>
            <a:r>
              <a:rPr lang="en-GB" dirty="0"/>
              <a:t>[Hub Name]: Multi Scenario Plan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1B5B81-15FE-5BB0-AD3E-1BD5433E2F25}"/>
              </a:ext>
            </a:extLst>
          </p:cNvPr>
          <p:cNvSpPr/>
          <p:nvPr/>
        </p:nvSpPr>
        <p:spPr>
          <a:xfrm>
            <a:off x="4830417" y="876239"/>
            <a:ext cx="447261" cy="2062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044DD2-CC96-7FE9-4016-71F166F5419C}"/>
              </a:ext>
            </a:extLst>
          </p:cNvPr>
          <p:cNvSpPr/>
          <p:nvPr/>
        </p:nvSpPr>
        <p:spPr>
          <a:xfrm>
            <a:off x="6914324" y="881735"/>
            <a:ext cx="447261" cy="20624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63B36E-8899-D74E-50D7-2F1F81944B94}"/>
              </a:ext>
            </a:extLst>
          </p:cNvPr>
          <p:cNvSpPr/>
          <p:nvPr/>
        </p:nvSpPr>
        <p:spPr>
          <a:xfrm>
            <a:off x="8998231" y="897766"/>
            <a:ext cx="447261" cy="206243"/>
          </a:xfrm>
          <a:prstGeom prst="rect">
            <a:avLst/>
          </a:prstGeom>
          <a:solidFill>
            <a:srgbClr val="F37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E1A57A-B91F-BAFC-6D5C-A18B7EECE1C1}"/>
              </a:ext>
            </a:extLst>
          </p:cNvPr>
          <p:cNvSpPr txBox="1"/>
          <p:nvPr/>
        </p:nvSpPr>
        <p:spPr>
          <a:xfrm>
            <a:off x="5372102" y="887027"/>
            <a:ext cx="1133061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  <a:buClr>
                <a:schemeClr val="accent3"/>
              </a:buClr>
            </a:pPr>
            <a:r>
              <a:rPr lang="en-GB" sz="1200" dirty="0">
                <a:solidFill>
                  <a:schemeClr val="accent1"/>
                </a:solidFill>
              </a:rPr>
              <a:t>Both Strategies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31303B-356B-4180-862C-CC21A62EC422}"/>
              </a:ext>
            </a:extLst>
          </p:cNvPr>
          <p:cNvSpPr txBox="1"/>
          <p:nvPr/>
        </p:nvSpPr>
        <p:spPr>
          <a:xfrm>
            <a:off x="7459766" y="897766"/>
            <a:ext cx="1133061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  <a:buClr>
                <a:schemeClr val="accent3"/>
              </a:buClr>
            </a:pPr>
            <a:r>
              <a:rPr lang="en-GB" sz="1200" dirty="0">
                <a:solidFill>
                  <a:schemeClr val="accent1"/>
                </a:solidFill>
              </a:rPr>
              <a:t>Growth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DFF16-5E7F-5088-FB07-8EB4EC603424}"/>
              </a:ext>
            </a:extLst>
          </p:cNvPr>
          <p:cNvSpPr txBox="1"/>
          <p:nvPr/>
        </p:nvSpPr>
        <p:spPr>
          <a:xfrm>
            <a:off x="9520479" y="897766"/>
            <a:ext cx="1133061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  <a:buClr>
                <a:schemeClr val="accent3"/>
              </a:buClr>
            </a:pPr>
            <a:r>
              <a:rPr lang="en-GB" sz="1200" dirty="0">
                <a:solidFill>
                  <a:schemeClr val="accent1"/>
                </a:solidFill>
              </a:rPr>
              <a:t>Harvest &amp; Decom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B439F2-3D79-3AF9-4F84-5557A095F7C0}"/>
              </a:ext>
            </a:extLst>
          </p:cNvPr>
          <p:cNvSpPr/>
          <p:nvPr/>
        </p:nvSpPr>
        <p:spPr>
          <a:xfrm>
            <a:off x="2955235" y="1734052"/>
            <a:ext cx="950843" cy="154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Drill 2 Wells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8BF3B-D64D-5C8B-F6A1-6D3DEDC82FF2}"/>
              </a:ext>
            </a:extLst>
          </p:cNvPr>
          <p:cNvSpPr/>
          <p:nvPr/>
        </p:nvSpPr>
        <p:spPr>
          <a:xfrm>
            <a:off x="3074506" y="2429696"/>
            <a:ext cx="950843" cy="154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CT Campaign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BE4D83-92D4-8257-8FF5-4218A4A159CD}"/>
              </a:ext>
            </a:extLst>
          </p:cNvPr>
          <p:cNvSpPr/>
          <p:nvPr/>
        </p:nvSpPr>
        <p:spPr>
          <a:xfrm>
            <a:off x="4232417" y="2667980"/>
            <a:ext cx="886236" cy="1547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CT Campaign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0DA880-8D97-B860-934B-8059CFFAAB56}"/>
              </a:ext>
            </a:extLst>
          </p:cNvPr>
          <p:cNvSpPr/>
          <p:nvPr/>
        </p:nvSpPr>
        <p:spPr>
          <a:xfrm>
            <a:off x="3704813" y="2893059"/>
            <a:ext cx="1413840" cy="1543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3D/4D Processing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ADB9E0-84AD-CD32-B99E-00C88112B3B7}"/>
              </a:ext>
            </a:extLst>
          </p:cNvPr>
          <p:cNvSpPr/>
          <p:nvPr/>
        </p:nvSpPr>
        <p:spPr>
          <a:xfrm>
            <a:off x="3747058" y="1960848"/>
            <a:ext cx="485359" cy="1543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LLI’s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AF0757-BD5A-483A-1491-AEDE7E010E34}"/>
              </a:ext>
            </a:extLst>
          </p:cNvPr>
          <p:cNvSpPr/>
          <p:nvPr/>
        </p:nvSpPr>
        <p:spPr>
          <a:xfrm>
            <a:off x="4811367" y="1950908"/>
            <a:ext cx="485359" cy="1543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FID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83C9E9-0189-42D6-578C-63BBADCDC444}"/>
              </a:ext>
            </a:extLst>
          </p:cNvPr>
          <p:cNvSpPr/>
          <p:nvPr/>
        </p:nvSpPr>
        <p:spPr>
          <a:xfrm>
            <a:off x="6108424" y="1960848"/>
            <a:ext cx="786852" cy="1543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Drill 1</a:t>
            </a:r>
            <a:r>
              <a:rPr lang="en-GB" sz="900" baseline="30000" dirty="0"/>
              <a:t>st</a:t>
            </a:r>
            <a:r>
              <a:rPr lang="en-GB" sz="900" dirty="0"/>
              <a:t> Well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9B7008-D5D9-0EBC-05A4-DC58122428FE}"/>
              </a:ext>
            </a:extLst>
          </p:cNvPr>
          <p:cNvSpPr/>
          <p:nvPr/>
        </p:nvSpPr>
        <p:spPr>
          <a:xfrm>
            <a:off x="6914324" y="1960848"/>
            <a:ext cx="545442" cy="1543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1</a:t>
            </a:r>
            <a:r>
              <a:rPr lang="en-GB" sz="900" baseline="30000" dirty="0"/>
              <a:t>st</a:t>
            </a:r>
            <a:r>
              <a:rPr lang="en-GB" sz="900" dirty="0"/>
              <a:t> Oil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55ECBE-4070-4130-EB1B-B476DCFBAEBA}"/>
              </a:ext>
            </a:extLst>
          </p:cNvPr>
          <p:cNvSpPr/>
          <p:nvPr/>
        </p:nvSpPr>
        <p:spPr>
          <a:xfrm>
            <a:off x="3004933" y="3131444"/>
            <a:ext cx="334615" cy="1484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FID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B7EC74-7FE9-DE86-3205-F1FC8777057A}"/>
              </a:ext>
            </a:extLst>
          </p:cNvPr>
          <p:cNvSpPr/>
          <p:nvPr/>
        </p:nvSpPr>
        <p:spPr>
          <a:xfrm>
            <a:off x="3475380" y="3131444"/>
            <a:ext cx="422413" cy="1484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LLI’s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4C5F41-6B72-7A38-8148-F11564622BFF}"/>
              </a:ext>
            </a:extLst>
          </p:cNvPr>
          <p:cNvSpPr/>
          <p:nvPr/>
        </p:nvSpPr>
        <p:spPr>
          <a:xfrm>
            <a:off x="5551837" y="3123999"/>
            <a:ext cx="556588" cy="1658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Execute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4C0D5-EEAE-D3AA-3B98-A64DCE12181F}"/>
              </a:ext>
            </a:extLst>
          </p:cNvPr>
          <p:cNvSpPr/>
          <p:nvPr/>
        </p:nvSpPr>
        <p:spPr>
          <a:xfrm>
            <a:off x="3329609" y="3356467"/>
            <a:ext cx="334615" cy="1484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14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F85271-20D5-2B01-FE17-5DFF41486531}"/>
              </a:ext>
            </a:extLst>
          </p:cNvPr>
          <p:cNvSpPr/>
          <p:nvPr/>
        </p:nvSpPr>
        <p:spPr>
          <a:xfrm>
            <a:off x="4840356" y="3368076"/>
            <a:ext cx="334615" cy="1484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B2AD95-A882-C6F8-8B12-A9352F98AA24}"/>
              </a:ext>
            </a:extLst>
          </p:cNvPr>
          <p:cNvSpPr/>
          <p:nvPr/>
        </p:nvSpPr>
        <p:spPr>
          <a:xfrm>
            <a:off x="6165571" y="3363715"/>
            <a:ext cx="334615" cy="148472"/>
          </a:xfrm>
          <a:prstGeom prst="rect">
            <a:avLst/>
          </a:prstGeom>
          <a:solidFill>
            <a:srgbClr val="F37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14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DA8334-9CB2-2476-2555-7C397E6F154F}"/>
              </a:ext>
            </a:extLst>
          </p:cNvPr>
          <p:cNvSpPr/>
          <p:nvPr/>
        </p:nvSpPr>
        <p:spPr>
          <a:xfrm>
            <a:off x="6500186" y="3363938"/>
            <a:ext cx="334615" cy="1484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42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7D1D58-C97B-D97B-A71E-0E21F681D2AC}"/>
              </a:ext>
            </a:extLst>
          </p:cNvPr>
          <p:cNvSpPr/>
          <p:nvPr/>
        </p:nvSpPr>
        <p:spPr>
          <a:xfrm>
            <a:off x="7676318" y="3363492"/>
            <a:ext cx="334615" cy="148472"/>
          </a:xfrm>
          <a:prstGeom prst="rect">
            <a:avLst/>
          </a:prstGeom>
          <a:solidFill>
            <a:srgbClr val="F37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950540-DF99-2108-4354-37718854FD03}"/>
              </a:ext>
            </a:extLst>
          </p:cNvPr>
          <p:cNvSpPr/>
          <p:nvPr/>
        </p:nvSpPr>
        <p:spPr>
          <a:xfrm>
            <a:off x="8010933" y="3363715"/>
            <a:ext cx="334615" cy="1484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21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F12FDD-485F-372E-8675-30880D09D9B9}"/>
              </a:ext>
            </a:extLst>
          </p:cNvPr>
          <p:cNvSpPr/>
          <p:nvPr/>
        </p:nvSpPr>
        <p:spPr>
          <a:xfrm>
            <a:off x="9374651" y="3370961"/>
            <a:ext cx="334615" cy="1484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14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708EE8-1EAD-399A-D827-269A0D7E8C1C}"/>
              </a:ext>
            </a:extLst>
          </p:cNvPr>
          <p:cNvSpPr/>
          <p:nvPr/>
        </p:nvSpPr>
        <p:spPr>
          <a:xfrm>
            <a:off x="3329609" y="3822678"/>
            <a:ext cx="334615" cy="1484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GG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988DDD-9384-C32C-2366-10C2B1BAC460}"/>
              </a:ext>
            </a:extLst>
          </p:cNvPr>
          <p:cNvSpPr/>
          <p:nvPr/>
        </p:nvSpPr>
        <p:spPr>
          <a:xfrm>
            <a:off x="7868927" y="3840581"/>
            <a:ext cx="334615" cy="1484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GG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C411EE-028E-38FA-B583-44A94677B622}"/>
              </a:ext>
            </a:extLst>
          </p:cNvPr>
          <p:cNvSpPr/>
          <p:nvPr/>
        </p:nvSpPr>
        <p:spPr>
          <a:xfrm>
            <a:off x="3704813" y="3588736"/>
            <a:ext cx="334615" cy="1484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8865683-C6EA-C08C-2669-10F82A5FA9FC}"/>
              </a:ext>
            </a:extLst>
          </p:cNvPr>
          <p:cNvSpPr/>
          <p:nvPr/>
        </p:nvSpPr>
        <p:spPr>
          <a:xfrm>
            <a:off x="5970933" y="3582689"/>
            <a:ext cx="334615" cy="1484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C223BB0-B0EB-B8F1-7450-8C3578213620}"/>
              </a:ext>
            </a:extLst>
          </p:cNvPr>
          <p:cNvSpPr/>
          <p:nvPr/>
        </p:nvSpPr>
        <p:spPr>
          <a:xfrm>
            <a:off x="8237053" y="3596521"/>
            <a:ext cx="334615" cy="1484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C7FD7D6-971A-F374-C8BB-D291664F2BE6}"/>
              </a:ext>
            </a:extLst>
          </p:cNvPr>
          <p:cNvSpPr/>
          <p:nvPr/>
        </p:nvSpPr>
        <p:spPr>
          <a:xfrm>
            <a:off x="2599492" y="4292697"/>
            <a:ext cx="3294820" cy="1484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Red/Amber Risks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4833A49-D6F3-C2D0-8087-E5B3380F23A6}"/>
              </a:ext>
            </a:extLst>
          </p:cNvPr>
          <p:cNvSpPr/>
          <p:nvPr/>
        </p:nvSpPr>
        <p:spPr>
          <a:xfrm>
            <a:off x="5924964" y="4196206"/>
            <a:ext cx="2668271" cy="131937"/>
          </a:xfrm>
          <a:prstGeom prst="rect">
            <a:avLst/>
          </a:prstGeom>
          <a:solidFill>
            <a:srgbClr val="F37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Red Risks Only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BCD048D-D26C-7E5F-CF4B-DEBC76BD74DD}"/>
              </a:ext>
            </a:extLst>
          </p:cNvPr>
          <p:cNvSpPr/>
          <p:nvPr/>
        </p:nvSpPr>
        <p:spPr>
          <a:xfrm>
            <a:off x="5924964" y="4348606"/>
            <a:ext cx="4938914" cy="1484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Red/Amber Risks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08EB21D-9411-E123-1AC2-AEB40549E447}"/>
              </a:ext>
            </a:extLst>
          </p:cNvPr>
          <p:cNvSpPr/>
          <p:nvPr/>
        </p:nvSpPr>
        <p:spPr>
          <a:xfrm>
            <a:off x="3347003" y="4526725"/>
            <a:ext cx="1464364" cy="1484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Air Filter Replacements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60BC451-6D23-A6DE-8431-F03B3FD84DED}"/>
              </a:ext>
            </a:extLst>
          </p:cNvPr>
          <p:cNvSpPr/>
          <p:nvPr/>
        </p:nvSpPr>
        <p:spPr>
          <a:xfrm>
            <a:off x="5600700" y="4747416"/>
            <a:ext cx="1259781" cy="1543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Comp </a:t>
            </a:r>
            <a:r>
              <a:rPr lang="en-GB" sz="900" dirty="0" err="1"/>
              <a:t>Rewheel</a:t>
            </a:r>
            <a:endParaRPr lang="en-GB" sz="9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D3FF47-BE48-37EB-7FD9-98233DB618C3}"/>
              </a:ext>
            </a:extLst>
          </p:cNvPr>
          <p:cNvSpPr/>
          <p:nvPr/>
        </p:nvSpPr>
        <p:spPr>
          <a:xfrm>
            <a:off x="7868927" y="4988067"/>
            <a:ext cx="1259781" cy="1543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Flare Gas Recovery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E7FFAB0-9881-7F3B-72BB-CFF0BF7C6C4F}"/>
              </a:ext>
            </a:extLst>
          </p:cNvPr>
          <p:cNvSpPr/>
          <p:nvPr/>
        </p:nvSpPr>
        <p:spPr>
          <a:xfrm>
            <a:off x="8632319" y="5460314"/>
            <a:ext cx="813173" cy="148471"/>
          </a:xfrm>
          <a:prstGeom prst="rect">
            <a:avLst/>
          </a:prstGeom>
          <a:solidFill>
            <a:srgbClr val="F37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Decom Start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F5160E0-200B-1235-8F22-A427716BA3AE}"/>
              </a:ext>
            </a:extLst>
          </p:cNvPr>
          <p:cNvSpPr/>
          <p:nvPr/>
        </p:nvSpPr>
        <p:spPr>
          <a:xfrm>
            <a:off x="10815383" y="5460314"/>
            <a:ext cx="813173" cy="1484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Decom Start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620154A-40CF-4473-87DE-F0B187172211}"/>
              </a:ext>
            </a:extLst>
          </p:cNvPr>
          <p:cNvSpPr/>
          <p:nvPr/>
        </p:nvSpPr>
        <p:spPr>
          <a:xfrm>
            <a:off x="3430656" y="5693196"/>
            <a:ext cx="1318590" cy="1484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Identify Opportunities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2E5DDA-0E77-CD26-1D88-18CB9606FB15}"/>
              </a:ext>
            </a:extLst>
          </p:cNvPr>
          <p:cNvSpPr/>
          <p:nvPr/>
        </p:nvSpPr>
        <p:spPr>
          <a:xfrm>
            <a:off x="3976487" y="5217587"/>
            <a:ext cx="1575350" cy="1484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/>
              <a:t>Identify Opportunities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4675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0E2B-D3DB-F60A-A0C0-A3E786BF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SWOT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F6DD-FACC-9DA0-2CD1-6B27A042E9D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Summarise Below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5EC6B-F3C8-4B6D-4553-2695BB4A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66DAA-DC1B-B62D-7F4D-1A174A774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[Hub Name] Strengths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D8A23-FF0D-358F-0832-5826EE2F3AA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sz="1400" dirty="0"/>
              <a:t>Consistent JV Engagement?</a:t>
            </a:r>
          </a:p>
          <a:p>
            <a:r>
              <a:rPr lang="en-GB" sz="1400" dirty="0"/>
              <a:t>Partner Alignment on Hub Strategy?</a:t>
            </a:r>
          </a:p>
          <a:p>
            <a:r>
              <a:rPr lang="en-GB" sz="1400" dirty="0"/>
              <a:t>Strong Operator Experience on Assets/Hub?</a:t>
            </a:r>
          </a:p>
          <a:p>
            <a:r>
              <a:rPr lang="en-GB" sz="1400" dirty="0"/>
              <a:t>High Asset/Hub Efficiency/Availability?</a:t>
            </a:r>
          </a:p>
          <a:p>
            <a:r>
              <a:rPr lang="en-GB" sz="1400" dirty="0"/>
              <a:t>Low Unit Operating Cost?</a:t>
            </a:r>
          </a:p>
          <a:p>
            <a:r>
              <a:rPr lang="en-GB" sz="1400" dirty="0"/>
              <a:t>Emissions Reductions/ERAP Commitments?</a:t>
            </a:r>
          </a:p>
          <a:p>
            <a:r>
              <a:rPr lang="en-GB" sz="1400" dirty="0"/>
              <a:t>Management of Emissions Reductions?</a:t>
            </a:r>
          </a:p>
          <a:p>
            <a:endParaRPr lang="en-GB" sz="1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2A5CE7-C0BA-6BBD-FCDD-56FAFFB32D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[Hub Name] Weaknesses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BA2EB1-E6DC-8949-4FC1-966C1D7480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sz="1400" dirty="0"/>
              <a:t>Limited Scope for Further Resource Maturation?</a:t>
            </a:r>
          </a:p>
          <a:p>
            <a:r>
              <a:rPr lang="en-GB" sz="1400" dirty="0"/>
              <a:t>Lack of Drilling Rig on Hub following Next Infill Well?</a:t>
            </a:r>
          </a:p>
          <a:p>
            <a:r>
              <a:rPr lang="en-GB" sz="1400" dirty="0"/>
              <a:t>Timing of Potential Well Failures Unknown?</a:t>
            </a:r>
          </a:p>
          <a:p>
            <a:r>
              <a:rPr lang="en-GB" sz="1400" dirty="0"/>
              <a:t>Weak Points in Onshore Infrastructure?</a:t>
            </a:r>
          </a:p>
          <a:p>
            <a:r>
              <a:rPr lang="en-GB" sz="1400" dirty="0"/>
              <a:t>Commercial Challenges with Onshore Reception Facilities?</a:t>
            </a:r>
          </a:p>
          <a:p>
            <a:r>
              <a:rPr lang="en-GB" sz="1400" dirty="0"/>
              <a:t>Challenges on Delivery of ERAP Commitments?</a:t>
            </a:r>
          </a:p>
          <a:p>
            <a:r>
              <a:rPr lang="en-GB" sz="1400" dirty="0">
                <a:solidFill>
                  <a:schemeClr val="tx1"/>
                </a:solidFill>
                <a:latin typeface="Calibri"/>
                <a:cs typeface="Calibri"/>
              </a:rPr>
              <a:t>Electrification is not compatible for late life asset?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55E604-CFA5-3EAD-A30A-FB572223D0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[Hub Name] Opportunities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AC620B-607E-16D3-F3D7-4BA71601EE4E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sz="1400" dirty="0"/>
              <a:t>Synergies with Other Assets/Hubs?</a:t>
            </a:r>
          </a:p>
          <a:p>
            <a:r>
              <a:rPr lang="en-GB" sz="1400" dirty="0"/>
              <a:t>Further JV Exploration Bids in Licence Rounds?</a:t>
            </a:r>
          </a:p>
          <a:p>
            <a:r>
              <a:rPr lang="en-GB" sz="1400" dirty="0"/>
              <a:t>Potential Further 3</a:t>
            </a:r>
            <a:r>
              <a:rPr lang="en-GB" sz="1400" baseline="30000" dirty="0"/>
              <a:t>rd</a:t>
            </a:r>
            <a:r>
              <a:rPr lang="en-GB" sz="1400" dirty="0"/>
              <a:t> Party Tie-Back Opportunities Near Hub</a:t>
            </a:r>
          </a:p>
          <a:p>
            <a:r>
              <a:rPr lang="en-GB" sz="1400" dirty="0"/>
              <a:t>Investing in Energy Efficiency</a:t>
            </a:r>
          </a:p>
          <a:p>
            <a:r>
              <a:rPr lang="en-GB" sz="1400" dirty="0"/>
              <a:t>Electrification/Energy Integration Development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352DF5-A5DC-72F2-2F0E-2BF72DD8BD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[Hub Name] Threats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8680811-24DE-1254-63E9-A1AD84BC0D9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GB" sz="1400" dirty="0"/>
              <a:t>Licence to Operate Could be Challenged</a:t>
            </a:r>
          </a:p>
          <a:p>
            <a:r>
              <a:rPr lang="en-GB" sz="1400" dirty="0"/>
              <a:t>Volatile Commodity Prices</a:t>
            </a:r>
          </a:p>
          <a:p>
            <a:r>
              <a:rPr lang="en-GB" sz="1400" dirty="0"/>
              <a:t>Reception Facilities Cost and Longevity?</a:t>
            </a:r>
          </a:p>
          <a:p>
            <a:r>
              <a:rPr lang="en-GB" sz="1400" dirty="0"/>
              <a:t>Asset Life Extension Could Impact Net Zero Commitments?</a:t>
            </a:r>
          </a:p>
          <a:p>
            <a:r>
              <a:rPr lang="en-GB" sz="1400" dirty="0"/>
              <a:t>Supply Chain Challenges?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21E1F-1498-F43B-78DB-54AB32B5BAE8}"/>
              </a:ext>
            </a:extLst>
          </p:cNvPr>
          <p:cNvSpPr/>
          <p:nvPr/>
        </p:nvSpPr>
        <p:spPr>
          <a:xfrm rot="19863602">
            <a:off x="3033252" y="2908110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9469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MAH Prevention/Process Safety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C1C3E-103E-274C-0A3D-D113717D05E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MAH Prevention/Process Safety </a:t>
            </a:r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FBA9BB2-8653-7C41-B105-68385E6C7BE0}"/>
              </a:ext>
            </a:extLst>
          </p:cNvPr>
          <p:cNvSpPr txBox="1">
            <a:spLocks/>
          </p:cNvSpPr>
          <p:nvPr/>
        </p:nvSpPr>
        <p:spPr>
          <a:xfrm>
            <a:off x="734627" y="1318196"/>
            <a:ext cx="5756842" cy="224100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i="1" dirty="0"/>
              <a:t>Deliberate focus on process safety, supported by Board HSES Committee</a:t>
            </a:r>
            <a:r>
              <a:rPr lang="en-US" i="1" dirty="0"/>
              <a:t>​</a:t>
            </a:r>
          </a:p>
          <a:p>
            <a:pPr algn="l" rtl="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i="1" dirty="0"/>
              <a:t> Consistent message from senior leadership</a:t>
            </a:r>
            <a:r>
              <a:rPr lang="en-US" i="1" dirty="0"/>
              <a:t>​</a:t>
            </a:r>
          </a:p>
          <a:p>
            <a:pPr algn="l" rtl="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i="1" dirty="0"/>
              <a:t> Simplify the language and remove complexity in terminology</a:t>
            </a:r>
            <a:r>
              <a:rPr lang="en-US" i="1" dirty="0"/>
              <a:t>​</a:t>
            </a:r>
          </a:p>
          <a:p>
            <a:pPr algn="l" rtl="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i="1" dirty="0"/>
              <a:t> Process safety management relates to all major accident hazards</a:t>
            </a:r>
            <a:r>
              <a:rPr lang="en-US" i="1" dirty="0"/>
              <a:t>​</a:t>
            </a:r>
          </a:p>
          <a:p>
            <a:pPr algn="l" rtl="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i="1" dirty="0"/>
              <a:t> Introduce simple and clear process safety branding using the Process Safety Fundamentals</a:t>
            </a:r>
            <a:r>
              <a:rPr lang="en-US" i="1" dirty="0"/>
              <a:t>​</a:t>
            </a:r>
          </a:p>
          <a:p>
            <a:pPr algn="l" rtl="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i="1" dirty="0"/>
              <a:t> Raise process safety awareness, understanding and competency “from the boardroom to the frontline”</a:t>
            </a:r>
            <a:r>
              <a:rPr lang="en-US" i="1" dirty="0"/>
              <a:t>​</a:t>
            </a:r>
          </a:p>
          <a:p>
            <a:pPr algn="l" rtl="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i="1" dirty="0"/>
              <a:t> Develop organisational “chronic sense of unease”</a:t>
            </a:r>
            <a:r>
              <a:rPr lang="en-US" i="1" dirty="0"/>
              <a:t>​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4C46F1-A200-EF78-FD3B-8F600BD0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85" y="3759265"/>
            <a:ext cx="29146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63A94C2-8C19-06F8-CC0F-7F1968595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09" y="86876"/>
            <a:ext cx="5511526" cy="42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rt, diagram&#10;&#10;Description automatically generated">
            <a:extLst>
              <a:ext uri="{FF2B5EF4-FFF2-40B4-BE49-F238E27FC236}">
                <a16:creationId xmlns:a16="http://schemas.microsoft.com/office/drawing/2014/main" id="{84DAD302-2E6A-53DA-7AD8-6903512A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3750702"/>
            <a:ext cx="26193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9D2732E-ED5B-6218-0753-4684EDC4D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17" y="4350424"/>
            <a:ext cx="4807942" cy="224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63F3B29-0861-FCD2-445C-5577D5A4B88C}"/>
              </a:ext>
            </a:extLst>
          </p:cNvPr>
          <p:cNvSpPr/>
          <p:nvPr/>
        </p:nvSpPr>
        <p:spPr>
          <a:xfrm rot="18609858">
            <a:off x="838124" y="4511154"/>
            <a:ext cx="507194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D6324E-3F90-3F6B-143C-4340C8B2986F}"/>
              </a:ext>
            </a:extLst>
          </p:cNvPr>
          <p:cNvSpPr/>
          <p:nvPr/>
        </p:nvSpPr>
        <p:spPr>
          <a:xfrm rot="18609858">
            <a:off x="556280" y="1725425"/>
            <a:ext cx="507194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4947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Summarise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Emissions Baseline, Forecasts and Targets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0A7311E-BB35-0FB2-B2B8-77DAC24E21C1}"/>
              </a:ext>
            </a:extLst>
          </p:cNvPr>
          <p:cNvSpPr txBox="1">
            <a:spLocks/>
          </p:cNvSpPr>
          <p:nvPr/>
        </p:nvSpPr>
        <p:spPr>
          <a:xfrm>
            <a:off x="592899" y="1378372"/>
            <a:ext cx="5503102" cy="15039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[Hub Name] Emissions Reduction Plan: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LoF</a:t>
            </a:r>
            <a:r>
              <a:rPr lang="en-GB" dirty="0"/>
              <a:t> emissions &amp; intensity forecast trends with/ without ERAP projects underpinning since 2018 benchmark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Credible emission targets tabulated over short/ medium/ long term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Reference 2018 emissions baseline for the asset/hub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Reference NSTD targets for the asset/hub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142C3-CF3C-A50A-3D28-25FBEA8F725B}"/>
              </a:ext>
            </a:extLst>
          </p:cNvPr>
          <p:cNvSpPr/>
          <p:nvPr/>
        </p:nvSpPr>
        <p:spPr>
          <a:xfrm>
            <a:off x="6248282" y="876239"/>
            <a:ext cx="5427777" cy="397032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362549">
              <a:defRPr/>
            </a:pPr>
            <a:r>
              <a:rPr lang="en-GB" sz="1200" b="1" i="1" kern="0" dirty="0">
                <a:solidFill>
                  <a:prstClr val="white"/>
                </a:solidFill>
                <a:cs typeface="Arial"/>
              </a:rPr>
              <a:t>Appropriate Summary Graphic (e.g. Emissions Profile for different Asset Scenarios / Projects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64B777-3C87-F2C5-A975-FC0351C30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236" y="1336686"/>
            <a:ext cx="4972050" cy="259080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2ADF3E7-66DB-D435-ADA5-8874FF861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39530"/>
              </p:ext>
            </p:extLst>
          </p:nvPr>
        </p:nvGraphicFramePr>
        <p:xfrm>
          <a:off x="6248282" y="3953108"/>
          <a:ext cx="5427776" cy="252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2901">
                  <a:extLst>
                    <a:ext uri="{9D8B030D-6E8A-4147-A177-3AD203B41FA5}">
                      <a16:colId xmlns:a16="http://schemas.microsoft.com/office/drawing/2014/main" val="3011278922"/>
                    </a:ext>
                  </a:extLst>
                </a:gridCol>
                <a:gridCol w="1723845">
                  <a:extLst>
                    <a:ext uri="{9D8B030D-6E8A-4147-A177-3AD203B41FA5}">
                      <a16:colId xmlns:a16="http://schemas.microsoft.com/office/drawing/2014/main" val="2756553466"/>
                    </a:ext>
                  </a:extLst>
                </a:gridCol>
                <a:gridCol w="1163633">
                  <a:extLst>
                    <a:ext uri="{9D8B030D-6E8A-4147-A177-3AD203B41FA5}">
                      <a16:colId xmlns:a16="http://schemas.microsoft.com/office/drawing/2014/main" val="1819733799"/>
                    </a:ext>
                  </a:extLst>
                </a:gridCol>
                <a:gridCol w="817397">
                  <a:extLst>
                    <a:ext uri="{9D8B030D-6E8A-4147-A177-3AD203B41FA5}">
                      <a16:colId xmlns:a16="http://schemas.microsoft.com/office/drawing/2014/main" val="3601726846"/>
                    </a:ext>
                  </a:extLst>
                </a:gridCol>
              </a:tblGrid>
              <a:tr h="62016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Projects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Abatement Type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Emissions (CO2e t/</a:t>
                      </a:r>
                      <a:r>
                        <a:rPr lang="en-GB" sz="1100" dirty="0" err="1">
                          <a:latin typeface="+mn-lt"/>
                        </a:rPr>
                        <a:t>yr</a:t>
                      </a:r>
                      <a:r>
                        <a:rPr lang="en-GB" sz="1100" dirty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Timing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09841"/>
                  </a:ext>
                </a:extLst>
              </a:tr>
              <a:tr h="39650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Compressor </a:t>
                      </a:r>
                      <a:r>
                        <a:rPr lang="en-GB" sz="1100" dirty="0" err="1">
                          <a:latin typeface="+mn-lt"/>
                        </a:rPr>
                        <a:t>Rewheel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Energy Efficiency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-2000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QX 20XX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90883163"/>
                  </a:ext>
                </a:extLst>
              </a:tr>
              <a:tr h="37653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Flare Optimisation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Flaring Reduction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-3000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QX 20XX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45959660"/>
                  </a:ext>
                </a:extLst>
              </a:tr>
              <a:tr h="37653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Power Gen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Energy Efficiency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-5000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QX 20XX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49792572"/>
                  </a:ext>
                </a:extLst>
              </a:tr>
              <a:tr h="37653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Single Train 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Energy Efficiency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-4000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QX 20XX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77624094"/>
                  </a:ext>
                </a:extLst>
              </a:tr>
              <a:tr h="37653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n-lt"/>
                        </a:rPr>
                        <a:t>Purge Gas Reduction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Flaring Reduction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QX 20XX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947151993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FAA11493-BF87-A36C-2D64-AE530D83A00B}"/>
              </a:ext>
            </a:extLst>
          </p:cNvPr>
          <p:cNvSpPr/>
          <p:nvPr/>
        </p:nvSpPr>
        <p:spPr>
          <a:xfrm rot="19954185">
            <a:off x="7042814" y="2078087"/>
            <a:ext cx="38387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605992-AD09-1070-8148-B99536E29B26}"/>
              </a:ext>
            </a:extLst>
          </p:cNvPr>
          <p:cNvSpPr/>
          <p:nvPr/>
        </p:nvSpPr>
        <p:spPr>
          <a:xfrm rot="19954185">
            <a:off x="6962163" y="4718116"/>
            <a:ext cx="38387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FE2100-4EC2-D174-A67A-1787F27B88D0}"/>
              </a:ext>
            </a:extLst>
          </p:cNvPr>
          <p:cNvSpPr/>
          <p:nvPr/>
        </p:nvSpPr>
        <p:spPr>
          <a:xfrm>
            <a:off x="521117" y="3276625"/>
            <a:ext cx="5427777" cy="397032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362549">
              <a:defRPr/>
            </a:pPr>
            <a:r>
              <a:rPr lang="en-GB" sz="1200" b="1" i="1" kern="0" dirty="0">
                <a:solidFill>
                  <a:prstClr val="white"/>
                </a:solidFill>
                <a:cs typeface="Arial"/>
              </a:rPr>
              <a:t>Emissions Profile (inc. Upside Emissions)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6AEBAC-BAF9-3205-996D-664DDE981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3772034"/>
            <a:ext cx="5419980" cy="27038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4AB1D9-5084-4BD1-9E63-32D62EBD565A}"/>
              </a:ext>
            </a:extLst>
          </p:cNvPr>
          <p:cNvSpPr/>
          <p:nvPr/>
        </p:nvSpPr>
        <p:spPr>
          <a:xfrm rot="19954185">
            <a:off x="1315650" y="4390257"/>
            <a:ext cx="38387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44582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Summarise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Emissions Reduction Project Program &amp; Investments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A4932EB-A57D-C375-159F-B86D844E12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5275" y="1337846"/>
            <a:ext cx="4815098" cy="1003018"/>
          </a:xfrm>
        </p:spPr>
        <p:txBody>
          <a:bodyPr/>
          <a:lstStyle/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/>
              <a:t>[Hub Name] Emissions Reduction Plan: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/>
              <a:t>Categories of projects/ investments [Emissions reduction impact quantity range, Capex, </a:t>
            </a:r>
            <a:r>
              <a:rPr lang="en-GB" i="1" err="1"/>
              <a:t>Opex</a:t>
            </a:r>
            <a:r>
              <a:rPr lang="en-GB" i="1"/>
              <a:t>, Scale, Complexity, Timeline…]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/>
              <a:t>Risks to progression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8C841D4-DE3F-7AF8-E58C-06CF99054605}"/>
              </a:ext>
            </a:extLst>
          </p:cNvPr>
          <p:cNvSpPr txBox="1">
            <a:spLocks/>
          </p:cNvSpPr>
          <p:nvPr/>
        </p:nvSpPr>
        <p:spPr>
          <a:xfrm>
            <a:off x="6531012" y="1247883"/>
            <a:ext cx="4941126" cy="81660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/>
              <a:t>[Hub Name] Emissions Reduction Plan: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/>
              <a:t>Project program to demonstrate progress, c/w project phases and Stage Gates milestones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FB9741-6588-831E-5426-2868931A3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92" y="2553172"/>
            <a:ext cx="10806216" cy="38077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372E26-C256-301B-F18E-8D8DA34BC31B}"/>
              </a:ext>
            </a:extLst>
          </p:cNvPr>
          <p:cNvSpPr/>
          <p:nvPr/>
        </p:nvSpPr>
        <p:spPr>
          <a:xfrm rot="19954185">
            <a:off x="3821397" y="3690154"/>
            <a:ext cx="38387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9812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A346-A86B-003D-FA24-BCD7439A4F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[Hub Name]: Exploration Opportunity 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6A53-065E-C653-F6B2-BCD2D402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A5-EC37-404D-A062-6E7D2D854B4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14769-92B4-64B1-6022-A14CC8F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82090"/>
            <a:ext cx="11160122" cy="397032"/>
          </a:xfrm>
        </p:spPr>
        <p:txBody>
          <a:bodyPr/>
          <a:lstStyle/>
          <a:p>
            <a:r>
              <a:rPr lang="en-GB" b="0" dirty="0"/>
              <a:t>[Hub Name]: </a:t>
            </a:r>
            <a:r>
              <a:rPr lang="en-GB" dirty="0"/>
              <a:t>Exploration Prospectivity (Add Multiple Slides for Additional Opportunities)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EA8C55-77BE-90CA-19E6-32B4BFC59988}"/>
              </a:ext>
            </a:extLst>
          </p:cNvPr>
          <p:cNvSpPr/>
          <p:nvPr/>
        </p:nvSpPr>
        <p:spPr>
          <a:xfrm>
            <a:off x="515936" y="1222655"/>
            <a:ext cx="5580064" cy="30208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Insert Appropriate Summary Picture for Exploration Opportunity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Field 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Hub + Tie-Backs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Prospects, Discoveries &amp; Fields in 30km Radius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Licence Acreage Held by JV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B4C6456-21E7-3A85-3F89-9BC73D7E12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9" y="4340643"/>
            <a:ext cx="5580064" cy="2135267"/>
          </a:xfrm>
        </p:spPr>
        <p:txBody>
          <a:bodyPr/>
          <a:lstStyle/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[Hub Name]: Exploration Opportunity xxx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Provide further information here on Exploration Opportunity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Location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Resources/STOIIP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Drilling Timing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e.g. Supply Chain/Procurement/Long Leads</a:t>
            </a:r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 err="1"/>
              <a:t>Xxx</a:t>
            </a:r>
            <a:endParaRPr lang="en-GB" i="1" dirty="0"/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 err="1"/>
              <a:t>Xxx</a:t>
            </a:r>
            <a:endParaRPr lang="en-GB" i="1" dirty="0"/>
          </a:p>
          <a:p>
            <a:pPr marL="628650" lvl="1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i="1" dirty="0"/>
              <a:t>xxx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94F8009-E494-E10F-319F-5920D8B0B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462164"/>
              </p:ext>
            </p:extLst>
          </p:nvPr>
        </p:nvGraphicFramePr>
        <p:xfrm>
          <a:off x="6248400" y="894179"/>
          <a:ext cx="5427659" cy="273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42C5639-815A-A2B7-02DC-11A1B3156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727821"/>
              </p:ext>
            </p:extLst>
          </p:nvPr>
        </p:nvGraphicFramePr>
        <p:xfrm>
          <a:off x="6242052" y="3750254"/>
          <a:ext cx="5427659" cy="273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A6D0349-F5ED-E80B-949A-12685B24D10A}"/>
              </a:ext>
            </a:extLst>
          </p:cNvPr>
          <p:cNvSpPr/>
          <p:nvPr/>
        </p:nvSpPr>
        <p:spPr>
          <a:xfrm rot="19863602">
            <a:off x="6238848" y="2961905"/>
            <a:ext cx="5071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2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8629605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Harbour">
  <a:themeElements>
    <a:clrScheme name="Harbour Energy Primary Colour Palette">
      <a:dk1>
        <a:srgbClr val="000000"/>
      </a:dk1>
      <a:lt1>
        <a:srgbClr val="FFFFFF"/>
      </a:lt1>
      <a:dk2>
        <a:srgbClr val="39373A"/>
      </a:dk2>
      <a:lt2>
        <a:srgbClr val="E4EBEE"/>
      </a:lt2>
      <a:accent1>
        <a:srgbClr val="003A70"/>
      </a:accent1>
      <a:accent2>
        <a:srgbClr val="7A99AC"/>
      </a:accent2>
      <a:accent3>
        <a:srgbClr val="FA4616"/>
      </a:accent3>
      <a:accent4>
        <a:srgbClr val="C5D4DE"/>
      </a:accent4>
      <a:accent5>
        <a:srgbClr val="4A7875"/>
      </a:accent5>
      <a:accent6>
        <a:srgbClr val="F0C43F"/>
      </a:accent6>
      <a:hlink>
        <a:srgbClr val="FA4616"/>
      </a:hlink>
      <a:folHlink>
        <a:srgbClr val="003A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marL="285750" indent="-285750" algn="l">
          <a:spcAft>
            <a:spcPts val="300"/>
          </a:spcAft>
          <a:buClr>
            <a:schemeClr val="accent3"/>
          </a:buClr>
          <a:buFont typeface="Wingdings" panose="05000000000000000000" pitchFamily="2" charset="2"/>
          <a:buChar char="§"/>
          <a:defRPr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Dark Blue Tint">
      <a:srgbClr val="6684A0"/>
    </a:custClr>
    <a:custClr name="Blue-Gray Tint">
      <a:srgbClr val="AFC2CD"/>
    </a:custClr>
    <a:custClr name="Red Tint">
      <a:srgbClr val="FC9073"/>
    </a:custClr>
    <a:custClr name="Ice Blue Tint">
      <a:srgbClr val="E4EBEE"/>
    </a:custClr>
    <a:custClr name="Dark Teal Tint">
      <a:srgbClr val="8AB7B4"/>
    </a:custClr>
    <a:custClr name="Gold Tint">
      <a:srgbClr val="F6DC8C"/>
    </a:custClr>
    <a:custClr name="Oil">
      <a:srgbClr val="0A9B5A"/>
    </a:custClr>
    <a:custClr name="Gas">
      <a:srgbClr val="E74C3C"/>
    </a:custClr>
    <a:custClr name="Condensate">
      <a:srgbClr val="F37028"/>
    </a:custClr>
    <a:custClr name="Prospect">
      <a:srgbClr val="8C3C7D"/>
    </a:custClr>
  </a:custClrLst>
  <a:extLst>
    <a:ext uri="{05A4C25C-085E-4340-85A3-A5531E510DB2}">
      <thm15:themeFamily xmlns:thm15="http://schemas.microsoft.com/office/thememl/2012/main" name="230119 QBR1 Template New Format.potx" id="{C29E3B37-6C64-4102-A5C1-71354B0F077F}" vid="{22EE1624-1E16-4A91-97C6-5CDCF16E46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743E86748464E9785E90AAFA36316" ma:contentTypeVersion="6" ma:contentTypeDescription="Create a new document." ma:contentTypeScope="" ma:versionID="62b138ae9dc74eef54e5c0cfe96929a5">
  <xsd:schema xmlns:xsd="http://www.w3.org/2001/XMLSchema" xmlns:xs="http://www.w3.org/2001/XMLSchema" xmlns:p="http://schemas.microsoft.com/office/2006/metadata/properties" xmlns:ns2="9e425e9c-0485-4da3-8976-caf5d90dc2df" xmlns:ns3="f2963c27-b5c4-455e-9d69-d0f77acf6011" targetNamespace="http://schemas.microsoft.com/office/2006/metadata/properties" ma:root="true" ma:fieldsID="f8dbcaf1aa41b4f508c0cde684131398" ns2:_="" ns3:_="">
    <xsd:import namespace="9e425e9c-0485-4da3-8976-caf5d90dc2df"/>
    <xsd:import namespace="f2963c27-b5c4-455e-9d69-d0f77acf60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25e9c-0485-4da3-8976-caf5d90dc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63c27-b5c4-455e-9d69-d0f77acf60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0248D5-A6A7-4008-854D-F3C88218371D}"/>
</file>

<file path=customXml/itemProps2.xml><?xml version="1.0" encoding="utf-8"?>
<ds:datastoreItem xmlns:ds="http://schemas.openxmlformats.org/officeDocument/2006/customXml" ds:itemID="{74F48D10-F0EF-4882-9115-EE5CE22BFF18}">
  <ds:schemaRefs>
    <ds:schemaRef ds:uri="http://www.w3.org/XML/1998/namespace"/>
    <ds:schemaRef ds:uri="http://purl.org/dc/elements/1.1/"/>
    <ds:schemaRef ds:uri="http://purl.org/dc/dcmitype/"/>
    <ds:schemaRef ds:uri="b5792e53-e7a9-4fb7-b0f9-47a785d52501"/>
    <ds:schemaRef ds:uri="http://schemas.microsoft.com/office/2006/metadata/properties"/>
    <ds:schemaRef ds:uri="http://purl.org/dc/terms/"/>
    <ds:schemaRef ds:uri="cae80795-6f07-4cc2-9427-21045d1901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d71ed04-5c17-4b83-85e4-02f79242c7b6"/>
  </ds:schemaRefs>
</ds:datastoreItem>
</file>

<file path=customXml/itemProps3.xml><?xml version="1.0" encoding="utf-8"?>
<ds:datastoreItem xmlns:ds="http://schemas.openxmlformats.org/officeDocument/2006/customXml" ds:itemID="{864D5F31-34A9-475F-BD33-77668133DA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4585</TotalTime>
  <Words>5367</Words>
  <Application>Microsoft Office PowerPoint</Application>
  <PresentationFormat>Widescreen</PresentationFormat>
  <Paragraphs>1001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Wingdings 2</vt:lpstr>
      <vt:lpstr>Harbour</vt:lpstr>
      <vt:lpstr>PowerPoint Presentation</vt:lpstr>
      <vt:lpstr>[Hub Name]: Hub Strategy Revision History</vt:lpstr>
      <vt:lpstr>[Hub Name]: Hub Strategy 1-Page Summary</vt:lpstr>
      <vt:lpstr>[Hub Name]: Hub Timeline</vt:lpstr>
      <vt:lpstr>[Hub Name]: SWOT Analysis</vt:lpstr>
      <vt:lpstr>[Hub Name]: MAH Prevention/Process Safety </vt:lpstr>
      <vt:lpstr>[Hub Name]: Emissions Baseline, Forecasts and Targets</vt:lpstr>
      <vt:lpstr>[Hub Name]: Emissions Reduction Project Program &amp; Investments</vt:lpstr>
      <vt:lpstr>[Hub Name]: Exploration Prospectivity (Add Multiple Slides for Additional Opportunities)</vt:lpstr>
      <vt:lpstr>[Hub Name]: Undeveloped Discoveries (Add Multiple Slides for Additional Opportunities)</vt:lpstr>
      <vt:lpstr>[Hub Name]: Infill/Workover Opportunities (Add Multiple Slides for Additional Opportunities)</vt:lpstr>
      <vt:lpstr>[Hub Name]: Enhanced Recovery Opportunities (Add Multiple Slides for Additional Opportunities)</vt:lpstr>
      <vt:lpstr>[Hub Name]: 3rd Party/Business Development Opportunities</vt:lpstr>
      <vt:lpstr>[Hub Name]: Topsides Projects (Add Multiple Slides for Additional Projects)</vt:lpstr>
      <vt:lpstr>[Hub Name]: Barrel Adding Opportunities</vt:lpstr>
      <vt:lpstr>[Hub Name]: Production Efficiency/Debottlenecking Opportunities</vt:lpstr>
      <vt:lpstr>[Hub Name]: Shutdown/TARs/Maintenance Backlog</vt:lpstr>
      <vt:lpstr>[Hub Name]: Life Extension Opportunities</vt:lpstr>
      <vt:lpstr>[Hub Name]: Technology Requirements</vt:lpstr>
      <vt:lpstr>[Hub Name]: OPEX/CAPEX/ABEX</vt:lpstr>
      <vt:lpstr>[Hub Name]: Decom Preparation &amp; Post CoP Options</vt:lpstr>
      <vt:lpstr>[Hub Name]: JV Collaboration &amp; Alignment</vt:lpstr>
      <vt:lpstr>[Hub Name]: Development Scenario Analysis</vt:lpstr>
      <vt:lpstr>JV Hub Strategy – Good Practice Matrix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milan.marriner</dc:creator>
  <cp:lastModifiedBy>Paul Muir</cp:lastModifiedBy>
  <cp:revision>78</cp:revision>
  <dcterms:created xsi:type="dcterms:W3CDTF">2023-01-25T16:44:35Z</dcterms:created>
  <dcterms:modified xsi:type="dcterms:W3CDTF">2024-03-04T10:44:35Z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0x0101001E8743E86748464E9785E90AAFA36316</vt:lpwstr>
  </property>
  <property fmtid="{D5CDD505-2E9C-101B-9397-08002B2CF9AE}" pid="3" name="Order">
    <vt:r8>4300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