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4"/>
    <p:sldMasterId id="2147483825" r:id="rId5"/>
  </p:sldMasterIdLst>
  <p:notesMasterIdLst>
    <p:notesMasterId r:id="rId24"/>
  </p:notesMasterIdLst>
  <p:handoutMasterIdLst>
    <p:handoutMasterId r:id="rId25"/>
  </p:handoutMasterIdLst>
  <p:sldIdLst>
    <p:sldId id="256" r:id="rId6"/>
    <p:sldId id="2142531561" r:id="rId7"/>
    <p:sldId id="2142531560" r:id="rId8"/>
    <p:sldId id="2142531562" r:id="rId9"/>
    <p:sldId id="2142531563" r:id="rId10"/>
    <p:sldId id="2142531564" r:id="rId11"/>
    <p:sldId id="2142531565" r:id="rId12"/>
    <p:sldId id="2142531568" r:id="rId13"/>
    <p:sldId id="2142531575" r:id="rId14"/>
    <p:sldId id="2142531567" r:id="rId15"/>
    <p:sldId id="2142531569" r:id="rId16"/>
    <p:sldId id="2142531611" r:id="rId17"/>
    <p:sldId id="2142531571" r:id="rId18"/>
    <p:sldId id="2142531576" r:id="rId19"/>
    <p:sldId id="2142531573" r:id="rId20"/>
    <p:sldId id="2142531574" r:id="rId21"/>
    <p:sldId id="2142531577" r:id="rId22"/>
    <p:sldId id="258" r:id="rId23"/>
  </p:sldIdLst>
  <p:sldSz cx="9144000" cy="5143500" type="screen16x9"/>
  <p:notesSz cx="6797675" cy="9926638"/>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40" userDrawn="1">
          <p15:clr>
            <a:srgbClr val="A4A3A4"/>
          </p15:clr>
        </p15:guide>
        <p15:guide id="2" pos="5420" userDrawn="1">
          <p15:clr>
            <a:srgbClr val="A4A3A4"/>
          </p15:clr>
        </p15:guide>
        <p15:guide id="3" orient="horz" pos="799" userDrawn="1">
          <p15:clr>
            <a:srgbClr val="A4A3A4"/>
          </p15:clr>
        </p15:guide>
        <p15:guide id="4" orient="horz" pos="3884" userDrawn="1">
          <p15:clr>
            <a:srgbClr val="A4A3A4"/>
          </p15:clr>
        </p15:guide>
        <p15:guide id="5" orient="horz" pos="187">
          <p15:clr>
            <a:srgbClr val="A4A3A4"/>
          </p15:clr>
        </p15:guide>
        <p15:guide id="6" orient="horz" pos="482">
          <p15:clr>
            <a:srgbClr val="A4A3A4"/>
          </p15:clr>
        </p15:guide>
        <p15:guide id="7" orient="horz" pos="2387">
          <p15:clr>
            <a:srgbClr val="A4A3A4"/>
          </p15:clr>
        </p15:guide>
        <p15:guide id="8" orient="horz" pos="2296">
          <p15:clr>
            <a:srgbClr val="A4A3A4"/>
          </p15:clr>
        </p15:guide>
        <p15:guide id="9" pos="2835">
          <p15:clr>
            <a:srgbClr val="A4A3A4"/>
          </p15:clr>
        </p15:guide>
        <p15:guide id="10" pos="3016" userDrawn="1">
          <p15:clr>
            <a:srgbClr val="A4A3A4"/>
          </p15:clr>
        </p15:guide>
        <p15:guide id="11" pos="385" userDrawn="1">
          <p15:clr>
            <a:srgbClr val="A4A3A4"/>
          </p15:clr>
        </p15:guide>
        <p15:guide id="12" pos="2064">
          <p15:clr>
            <a:srgbClr val="A4A3A4"/>
          </p15:clr>
        </p15:guide>
        <p15:guide id="13" pos="3696">
          <p15:clr>
            <a:srgbClr val="A4A3A4"/>
          </p15:clr>
        </p15:guide>
        <p15:guide id="14" pos="3787">
          <p15:clr>
            <a:srgbClr val="A4A3A4"/>
          </p15:clr>
        </p15:guide>
        <p15:guide id="15" orient="horz" pos="290" userDrawn="1">
          <p15:clr>
            <a:srgbClr val="A4A3A4"/>
          </p15:clr>
        </p15:guide>
        <p15:guide id="16" orient="horz" pos="690">
          <p15:clr>
            <a:srgbClr val="A4A3A4"/>
          </p15:clr>
        </p15:guide>
        <p15:guide id="17" orient="horz" pos="2958">
          <p15:clr>
            <a:srgbClr val="A4A3A4"/>
          </p15:clr>
        </p15:guide>
        <p15:guide id="18" orient="horz" pos="146">
          <p15:clr>
            <a:srgbClr val="A4A3A4"/>
          </p15:clr>
        </p15:guide>
        <p15:guide id="19" orient="horz" pos="554">
          <p15:clr>
            <a:srgbClr val="A4A3A4"/>
          </p15:clr>
        </p15:guide>
        <p15:guide id="20" orient="horz" pos="1869">
          <p15:clr>
            <a:srgbClr val="A4A3A4"/>
          </p15:clr>
        </p15:guide>
        <p15:guide id="21" orient="horz" pos="1779">
          <p15:clr>
            <a:srgbClr val="A4A3A4"/>
          </p15:clr>
        </p15:guide>
        <p15:guide id="22" orient="horz" pos="3072">
          <p15:clr>
            <a:srgbClr val="A4A3A4"/>
          </p15:clr>
        </p15:guide>
        <p15:guide id="23" pos="5759">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 Webster" initials="WW" lastIdx="11" clrIdx="0">
    <p:extLst>
      <p:ext uri="{19B8F6BF-5375-455C-9EA6-DF929625EA0E}">
        <p15:presenceInfo xmlns:p15="http://schemas.microsoft.com/office/powerpoint/2012/main" userId="S::wwebster@oilandgasuk.co.uk::b1d02d08-5022-4da2-a840-7c80b9ee75a1" providerId="AD"/>
      </p:ext>
    </p:extLst>
  </p:cmAuthor>
  <p:cmAuthor id="2" name="Tricia Schooling" initials="TS" lastIdx="1" clrIdx="1">
    <p:extLst>
      <p:ext uri="{19B8F6BF-5375-455C-9EA6-DF929625EA0E}">
        <p15:presenceInfo xmlns:p15="http://schemas.microsoft.com/office/powerpoint/2012/main" userId="S::tschooling@oilandgasuk.co.uk::93c72e7d-3b3e-4b01-8d05-13da2db3ef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932B"/>
    <a:srgbClr val="44B2AF"/>
    <a:srgbClr val="008884"/>
    <a:srgbClr val="C8ABE7"/>
    <a:srgbClr val="99B7BD"/>
    <a:srgbClr val="7DCDCB"/>
    <a:srgbClr val="78A0A8"/>
    <a:srgbClr val="50257F"/>
    <a:srgbClr val="945DD1"/>
    <a:srgbClr val="CCDB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26" autoAdjust="0"/>
    <p:restoredTop sz="78481" autoAdjust="0"/>
  </p:normalViewPr>
  <p:slideViewPr>
    <p:cSldViewPr snapToGrid="0">
      <p:cViewPr varScale="1">
        <p:scale>
          <a:sx n="101" d="100"/>
          <a:sy n="101" d="100"/>
        </p:scale>
        <p:origin x="1176" y="108"/>
      </p:cViewPr>
      <p:guideLst>
        <p:guide pos="340"/>
        <p:guide pos="5420"/>
        <p:guide orient="horz" pos="799"/>
        <p:guide orient="horz" pos="3884"/>
        <p:guide orient="horz" pos="187"/>
        <p:guide orient="horz" pos="482"/>
        <p:guide orient="horz" pos="2387"/>
        <p:guide orient="horz" pos="2296"/>
        <p:guide pos="2835"/>
        <p:guide pos="3016"/>
        <p:guide pos="385"/>
        <p:guide pos="2064"/>
        <p:guide pos="3696"/>
        <p:guide pos="3787"/>
        <p:guide orient="horz" pos="290"/>
        <p:guide orient="horz" pos="690"/>
        <p:guide orient="horz" pos="2958"/>
        <p:guide orient="horz" pos="146"/>
        <p:guide orient="horz" pos="554"/>
        <p:guide orient="horz" pos="1869"/>
        <p:guide orient="horz" pos="1779"/>
        <p:guide orient="horz" pos="3072"/>
        <p:guide pos="5759"/>
      </p:guideLst>
    </p:cSldViewPr>
  </p:slideViewPr>
  <p:notesTextViewPr>
    <p:cViewPr>
      <p:scale>
        <a:sx n="3" d="2"/>
        <a:sy n="3" d="2"/>
      </p:scale>
      <p:origin x="0" y="0"/>
    </p:cViewPr>
  </p:notesTextViewPr>
  <p:notesViewPr>
    <p:cSldViewPr snapToGrid="0">
      <p:cViewPr>
        <p:scale>
          <a:sx n="1" d="2"/>
          <a:sy n="1" d="2"/>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icia Schooling" userId="93c72e7d-3b3e-4b01-8d05-13da2db3ef39" providerId="ADAL" clId="{954A6C2E-EA69-40FA-B483-4826F3A71C2B}"/>
    <pc:docChg chg="modSld modMainMaster">
      <pc:chgData name="Tricia Schooling" userId="93c72e7d-3b3e-4b01-8d05-13da2db3ef39" providerId="ADAL" clId="{954A6C2E-EA69-40FA-B483-4826F3A71C2B}" dt="2021-04-23T13:21:53.525" v="13" actId="20577"/>
      <pc:docMkLst>
        <pc:docMk/>
      </pc:docMkLst>
      <pc:sldChg chg="modSp mod">
        <pc:chgData name="Tricia Schooling" userId="93c72e7d-3b3e-4b01-8d05-13da2db3ef39" providerId="ADAL" clId="{954A6C2E-EA69-40FA-B483-4826F3A71C2B}" dt="2021-04-23T13:21:24.185" v="2" actId="20577"/>
        <pc:sldMkLst>
          <pc:docMk/>
          <pc:sldMk cId="743911801" sldId="2142531577"/>
        </pc:sldMkLst>
        <pc:spChg chg="mod">
          <ac:chgData name="Tricia Schooling" userId="93c72e7d-3b3e-4b01-8d05-13da2db3ef39" providerId="ADAL" clId="{954A6C2E-EA69-40FA-B483-4826F3A71C2B}" dt="2021-04-23T13:21:24.185" v="2" actId="20577"/>
          <ac:spMkLst>
            <pc:docMk/>
            <pc:sldMk cId="743911801" sldId="2142531577"/>
            <ac:spMk id="2" creationId="{7B7500FF-BAC8-461D-9A63-4ADD326BB0C2}"/>
          </ac:spMkLst>
        </pc:spChg>
      </pc:sldChg>
      <pc:sldMasterChg chg="modSldLayout">
        <pc:chgData name="Tricia Schooling" userId="93c72e7d-3b3e-4b01-8d05-13da2db3ef39" providerId="ADAL" clId="{954A6C2E-EA69-40FA-B483-4826F3A71C2B}" dt="2021-04-23T13:21:53.525" v="13" actId="20577"/>
        <pc:sldMasterMkLst>
          <pc:docMk/>
          <pc:sldMasterMk cId="126623587" sldId="2147483701"/>
        </pc:sldMasterMkLst>
        <pc:sldLayoutChg chg="modSp mod">
          <pc:chgData name="Tricia Schooling" userId="93c72e7d-3b3e-4b01-8d05-13da2db3ef39" providerId="ADAL" clId="{954A6C2E-EA69-40FA-B483-4826F3A71C2B}" dt="2021-04-23T13:21:53.525" v="13" actId="20577"/>
          <pc:sldLayoutMkLst>
            <pc:docMk/>
            <pc:sldMasterMk cId="126623587" sldId="2147483701"/>
            <pc:sldLayoutMk cId="3859010615" sldId="2147483668"/>
          </pc:sldLayoutMkLst>
          <pc:spChg chg="mod">
            <ac:chgData name="Tricia Schooling" userId="93c72e7d-3b3e-4b01-8d05-13da2db3ef39" providerId="ADAL" clId="{954A6C2E-EA69-40FA-B483-4826F3A71C2B}" dt="2021-04-23T13:21:51.305" v="11" actId="6549"/>
            <ac:spMkLst>
              <pc:docMk/>
              <pc:sldMasterMk cId="126623587" sldId="2147483701"/>
              <pc:sldLayoutMk cId="3859010615" sldId="2147483668"/>
              <ac:spMk id="4" creationId="{00000000-0000-0000-0000-000000000000}"/>
            </ac:spMkLst>
          </pc:spChg>
          <pc:spChg chg="mod">
            <ac:chgData name="Tricia Schooling" userId="93c72e7d-3b3e-4b01-8d05-13da2db3ef39" providerId="ADAL" clId="{954A6C2E-EA69-40FA-B483-4826F3A71C2B}" dt="2021-04-23T13:21:53.525" v="13" actId="20577"/>
            <ac:spMkLst>
              <pc:docMk/>
              <pc:sldMasterMk cId="126623587" sldId="2147483701"/>
              <pc:sldLayoutMk cId="3859010615" sldId="2147483668"/>
              <ac:spMk id="5" creationId="{00000000-0000-0000-0000-000000000000}"/>
            </ac:spMkLst>
          </pc:spChg>
        </pc:sldLayoutChg>
      </pc:sldMasterChg>
    </pc:docChg>
  </pc:docChgLst>
  <pc:docChgLst>
    <pc:chgData name="Tricia Schooling" userId="93c72e7d-3b3e-4b01-8d05-13da2db3ef39" providerId="ADAL" clId="{EA0177B5-BD4D-43CC-932A-17BAED234352}"/>
    <pc:docChg chg="undo custSel modSld">
      <pc:chgData name="Tricia Schooling" userId="93c72e7d-3b3e-4b01-8d05-13da2db3ef39" providerId="ADAL" clId="{EA0177B5-BD4D-43CC-932A-17BAED234352}" dt="2020-12-08T16:45:28.767" v="45" actId="2711"/>
      <pc:docMkLst>
        <pc:docMk/>
      </pc:docMkLst>
      <pc:sldChg chg="modSp mod">
        <pc:chgData name="Tricia Schooling" userId="93c72e7d-3b3e-4b01-8d05-13da2db3ef39" providerId="ADAL" clId="{EA0177B5-BD4D-43CC-932A-17BAED234352}" dt="2020-12-08T16:37:27.322" v="7" actId="20577"/>
        <pc:sldMkLst>
          <pc:docMk/>
          <pc:sldMk cId="3033714920" sldId="2142531563"/>
        </pc:sldMkLst>
        <pc:spChg chg="mod">
          <ac:chgData name="Tricia Schooling" userId="93c72e7d-3b3e-4b01-8d05-13da2db3ef39" providerId="ADAL" clId="{EA0177B5-BD4D-43CC-932A-17BAED234352}" dt="2020-12-08T16:37:27.322" v="7" actId="20577"/>
          <ac:spMkLst>
            <pc:docMk/>
            <pc:sldMk cId="3033714920" sldId="2142531563"/>
            <ac:spMk id="8" creationId="{86AF9E3F-E80B-46EC-BB51-3952643C7FCB}"/>
          </ac:spMkLst>
        </pc:spChg>
      </pc:sldChg>
      <pc:sldChg chg="modSp mod">
        <pc:chgData name="Tricia Schooling" userId="93c72e7d-3b3e-4b01-8d05-13da2db3ef39" providerId="ADAL" clId="{EA0177B5-BD4D-43CC-932A-17BAED234352}" dt="2020-12-08T16:37:06.937" v="6" actId="20577"/>
        <pc:sldMkLst>
          <pc:docMk/>
          <pc:sldMk cId="5114605" sldId="2142531564"/>
        </pc:sldMkLst>
        <pc:spChg chg="mod">
          <ac:chgData name="Tricia Schooling" userId="93c72e7d-3b3e-4b01-8d05-13da2db3ef39" providerId="ADAL" clId="{EA0177B5-BD4D-43CC-932A-17BAED234352}" dt="2020-12-08T16:37:06.937" v="6" actId="20577"/>
          <ac:spMkLst>
            <pc:docMk/>
            <pc:sldMk cId="5114605" sldId="2142531564"/>
            <ac:spMk id="4" creationId="{CAAC09C5-1575-4B9C-9A1B-A6BDFB79E293}"/>
          </ac:spMkLst>
        </pc:spChg>
        <pc:spChg chg="mod">
          <ac:chgData name="Tricia Schooling" userId="93c72e7d-3b3e-4b01-8d05-13da2db3ef39" providerId="ADAL" clId="{EA0177B5-BD4D-43CC-932A-17BAED234352}" dt="2020-12-08T16:36:49.147" v="3" actId="20577"/>
          <ac:spMkLst>
            <pc:docMk/>
            <pc:sldMk cId="5114605" sldId="2142531564"/>
            <ac:spMk id="9" creationId="{BAF09783-2924-4960-BBF9-7092D1E7AD73}"/>
          </ac:spMkLst>
        </pc:spChg>
      </pc:sldChg>
      <pc:sldChg chg="modSp mod">
        <pc:chgData name="Tricia Schooling" userId="93c72e7d-3b3e-4b01-8d05-13da2db3ef39" providerId="ADAL" clId="{EA0177B5-BD4D-43CC-932A-17BAED234352}" dt="2020-12-08T16:40:06.544" v="32" actId="2711"/>
        <pc:sldMkLst>
          <pc:docMk/>
          <pc:sldMk cId="4168270307" sldId="2142531567"/>
        </pc:sldMkLst>
        <pc:spChg chg="mod">
          <ac:chgData name="Tricia Schooling" userId="93c72e7d-3b3e-4b01-8d05-13da2db3ef39" providerId="ADAL" clId="{EA0177B5-BD4D-43CC-932A-17BAED234352}" dt="2020-12-08T16:39:40.391" v="27" actId="2711"/>
          <ac:spMkLst>
            <pc:docMk/>
            <pc:sldMk cId="4168270307" sldId="2142531567"/>
            <ac:spMk id="20" creationId="{E690DDFF-E817-4879-BBDC-F184C80ADE0C}"/>
          </ac:spMkLst>
        </pc:spChg>
        <pc:spChg chg="mod">
          <ac:chgData name="Tricia Schooling" userId="93c72e7d-3b3e-4b01-8d05-13da2db3ef39" providerId="ADAL" clId="{EA0177B5-BD4D-43CC-932A-17BAED234352}" dt="2020-12-08T16:38:31.662" v="17" actId="2711"/>
          <ac:spMkLst>
            <pc:docMk/>
            <pc:sldMk cId="4168270307" sldId="2142531567"/>
            <ac:spMk id="21" creationId="{27244F57-6D31-4562-BC07-D0613FD9CC9B}"/>
          </ac:spMkLst>
        </pc:spChg>
        <pc:spChg chg="mod">
          <ac:chgData name="Tricia Schooling" userId="93c72e7d-3b3e-4b01-8d05-13da2db3ef39" providerId="ADAL" clId="{EA0177B5-BD4D-43CC-932A-17BAED234352}" dt="2020-12-08T16:39:44.727" v="28" actId="2711"/>
          <ac:spMkLst>
            <pc:docMk/>
            <pc:sldMk cId="4168270307" sldId="2142531567"/>
            <ac:spMk id="22" creationId="{1DBA66E4-A102-43B1-A831-C874B7855623}"/>
          </ac:spMkLst>
        </pc:spChg>
        <pc:spChg chg="mod">
          <ac:chgData name="Tricia Schooling" userId="93c72e7d-3b3e-4b01-8d05-13da2db3ef39" providerId="ADAL" clId="{EA0177B5-BD4D-43CC-932A-17BAED234352}" dt="2020-12-08T16:39:48.016" v="29" actId="2711"/>
          <ac:spMkLst>
            <pc:docMk/>
            <pc:sldMk cId="4168270307" sldId="2142531567"/>
            <ac:spMk id="24" creationId="{A2B05B74-5B70-457A-B4EF-2F3A6A6C931E}"/>
          </ac:spMkLst>
        </pc:spChg>
        <pc:spChg chg="mod">
          <ac:chgData name="Tricia Schooling" userId="93c72e7d-3b3e-4b01-8d05-13da2db3ef39" providerId="ADAL" clId="{EA0177B5-BD4D-43CC-932A-17BAED234352}" dt="2020-12-08T16:39:52.176" v="30" actId="2711"/>
          <ac:spMkLst>
            <pc:docMk/>
            <pc:sldMk cId="4168270307" sldId="2142531567"/>
            <ac:spMk id="26" creationId="{86DA8827-DF8F-43AE-81CF-D79DFBB6E8D4}"/>
          </ac:spMkLst>
        </pc:spChg>
        <pc:spChg chg="mod">
          <ac:chgData name="Tricia Schooling" userId="93c72e7d-3b3e-4b01-8d05-13da2db3ef39" providerId="ADAL" clId="{EA0177B5-BD4D-43CC-932A-17BAED234352}" dt="2020-12-08T16:39:16.231" v="23" actId="2711"/>
          <ac:spMkLst>
            <pc:docMk/>
            <pc:sldMk cId="4168270307" sldId="2142531567"/>
            <ac:spMk id="28" creationId="{9E14B9C4-CB07-42B0-9AF9-F443AA25BD2B}"/>
          </ac:spMkLst>
        </pc:spChg>
        <pc:spChg chg="mod">
          <ac:chgData name="Tricia Schooling" userId="93c72e7d-3b3e-4b01-8d05-13da2db3ef39" providerId="ADAL" clId="{EA0177B5-BD4D-43CC-932A-17BAED234352}" dt="2020-12-08T16:39:16.231" v="23" actId="2711"/>
          <ac:spMkLst>
            <pc:docMk/>
            <pc:sldMk cId="4168270307" sldId="2142531567"/>
            <ac:spMk id="30" creationId="{920F711C-AD33-4D68-A737-6A5C1DF2F0BF}"/>
          </ac:spMkLst>
        </pc:spChg>
        <pc:spChg chg="mod">
          <ac:chgData name="Tricia Schooling" userId="93c72e7d-3b3e-4b01-8d05-13da2db3ef39" providerId="ADAL" clId="{EA0177B5-BD4D-43CC-932A-17BAED234352}" dt="2020-12-08T16:38:44.919" v="20" actId="2711"/>
          <ac:spMkLst>
            <pc:docMk/>
            <pc:sldMk cId="4168270307" sldId="2142531567"/>
            <ac:spMk id="32" creationId="{098BDB71-7E0C-458D-91F4-796527730BB5}"/>
          </ac:spMkLst>
        </pc:spChg>
        <pc:spChg chg="mod">
          <ac:chgData name="Tricia Schooling" userId="93c72e7d-3b3e-4b01-8d05-13da2db3ef39" providerId="ADAL" clId="{EA0177B5-BD4D-43CC-932A-17BAED234352}" dt="2020-12-08T16:40:06.544" v="32" actId="2711"/>
          <ac:spMkLst>
            <pc:docMk/>
            <pc:sldMk cId="4168270307" sldId="2142531567"/>
            <ac:spMk id="36" creationId="{4FF72737-0B74-4039-A276-5D6068872F20}"/>
          </ac:spMkLst>
        </pc:spChg>
        <pc:spChg chg="mod">
          <ac:chgData name="Tricia Schooling" userId="93c72e7d-3b3e-4b01-8d05-13da2db3ef39" providerId="ADAL" clId="{EA0177B5-BD4D-43CC-932A-17BAED234352}" dt="2020-12-08T16:40:01.247" v="31" actId="2711"/>
          <ac:spMkLst>
            <pc:docMk/>
            <pc:sldMk cId="4168270307" sldId="2142531567"/>
            <ac:spMk id="38" creationId="{29D8DE0A-6277-4C7E-9FFF-BECD3A91A73E}"/>
          </ac:spMkLst>
        </pc:spChg>
      </pc:sldChg>
      <pc:sldChg chg="modSp mod">
        <pc:chgData name="Tricia Schooling" userId="93c72e7d-3b3e-4b01-8d05-13da2db3ef39" providerId="ADAL" clId="{EA0177B5-BD4D-43CC-932A-17BAED234352}" dt="2020-12-08T16:37:55.968" v="12" actId="2711"/>
        <pc:sldMkLst>
          <pc:docMk/>
          <pc:sldMk cId="984714535" sldId="2142531568"/>
        </pc:sldMkLst>
        <pc:spChg chg="mod">
          <ac:chgData name="Tricia Schooling" userId="93c72e7d-3b3e-4b01-8d05-13da2db3ef39" providerId="ADAL" clId="{EA0177B5-BD4D-43CC-932A-17BAED234352}" dt="2020-12-08T16:37:42.111" v="9" actId="2711"/>
          <ac:spMkLst>
            <pc:docMk/>
            <pc:sldMk cId="984714535" sldId="2142531568"/>
            <ac:spMk id="30" creationId="{E7C6D4FD-24FE-4E51-875D-FBFC99CF2401}"/>
          </ac:spMkLst>
        </pc:spChg>
        <pc:spChg chg="mod">
          <ac:chgData name="Tricia Schooling" userId="93c72e7d-3b3e-4b01-8d05-13da2db3ef39" providerId="ADAL" clId="{EA0177B5-BD4D-43CC-932A-17BAED234352}" dt="2020-12-08T16:37:46.334" v="10" actId="2711"/>
          <ac:spMkLst>
            <pc:docMk/>
            <pc:sldMk cId="984714535" sldId="2142531568"/>
            <ac:spMk id="34" creationId="{89BE23DF-503B-4738-AC5B-F2AB1C2FCDD9}"/>
          </ac:spMkLst>
        </pc:spChg>
        <pc:spChg chg="mod">
          <ac:chgData name="Tricia Schooling" userId="93c72e7d-3b3e-4b01-8d05-13da2db3ef39" providerId="ADAL" clId="{EA0177B5-BD4D-43CC-932A-17BAED234352}" dt="2020-12-08T16:37:55.968" v="12" actId="2711"/>
          <ac:spMkLst>
            <pc:docMk/>
            <pc:sldMk cId="984714535" sldId="2142531568"/>
            <ac:spMk id="53" creationId="{AD85FBF6-9305-492F-87D4-F6D22F0E20A7}"/>
          </ac:spMkLst>
        </pc:spChg>
        <pc:spChg chg="mod">
          <ac:chgData name="Tricia Schooling" userId="93c72e7d-3b3e-4b01-8d05-13da2db3ef39" providerId="ADAL" clId="{EA0177B5-BD4D-43CC-932A-17BAED234352}" dt="2020-12-08T16:37:51.260" v="11" actId="2711"/>
          <ac:spMkLst>
            <pc:docMk/>
            <pc:sldMk cId="984714535" sldId="2142531568"/>
            <ac:spMk id="55" creationId="{F55A1DB4-8E21-406B-9CD4-1DF760C2A00E}"/>
          </ac:spMkLst>
        </pc:spChg>
        <pc:spChg chg="mod">
          <ac:chgData name="Tricia Schooling" userId="93c72e7d-3b3e-4b01-8d05-13da2db3ef39" providerId="ADAL" clId="{EA0177B5-BD4D-43CC-932A-17BAED234352}" dt="2020-12-08T16:37:37.436" v="8" actId="2711"/>
          <ac:spMkLst>
            <pc:docMk/>
            <pc:sldMk cId="984714535" sldId="2142531568"/>
            <ac:spMk id="59" creationId="{C413C806-B651-4E81-8959-F6F69CA3ECAF}"/>
          </ac:spMkLst>
        </pc:spChg>
      </pc:sldChg>
      <pc:sldChg chg="modSp mod">
        <pc:chgData name="Tricia Schooling" userId="93c72e7d-3b3e-4b01-8d05-13da2db3ef39" providerId="ADAL" clId="{EA0177B5-BD4D-43CC-932A-17BAED234352}" dt="2020-12-08T16:45:10.960" v="43" actId="1076"/>
        <pc:sldMkLst>
          <pc:docMk/>
          <pc:sldMk cId="3974398697" sldId="2142531570"/>
        </pc:sldMkLst>
        <pc:spChg chg="mod">
          <ac:chgData name="Tricia Schooling" userId="93c72e7d-3b3e-4b01-8d05-13da2db3ef39" providerId="ADAL" clId="{EA0177B5-BD4D-43CC-932A-17BAED234352}" dt="2020-12-08T16:44:04.992" v="36" actId="2711"/>
          <ac:spMkLst>
            <pc:docMk/>
            <pc:sldMk cId="3974398697" sldId="2142531570"/>
            <ac:spMk id="8" creationId="{6D64E340-253C-4474-AD28-C7109177F626}"/>
          </ac:spMkLst>
        </pc:spChg>
        <pc:spChg chg="mod">
          <ac:chgData name="Tricia Schooling" userId="93c72e7d-3b3e-4b01-8d05-13da2db3ef39" providerId="ADAL" clId="{EA0177B5-BD4D-43CC-932A-17BAED234352}" dt="2020-12-08T16:44:01.224" v="35" actId="2711"/>
          <ac:spMkLst>
            <pc:docMk/>
            <pc:sldMk cId="3974398697" sldId="2142531570"/>
            <ac:spMk id="14" creationId="{3F873A0F-B584-4C73-A571-20D56DB6ED5B}"/>
          </ac:spMkLst>
        </pc:spChg>
        <pc:spChg chg="mod">
          <ac:chgData name="Tricia Schooling" userId="93c72e7d-3b3e-4b01-8d05-13da2db3ef39" providerId="ADAL" clId="{EA0177B5-BD4D-43CC-932A-17BAED234352}" dt="2020-12-08T16:43:44.984" v="33" actId="2711"/>
          <ac:spMkLst>
            <pc:docMk/>
            <pc:sldMk cId="3974398697" sldId="2142531570"/>
            <ac:spMk id="20" creationId="{33358F3D-1D61-40D8-84FD-574FDB94ECB6}"/>
          </ac:spMkLst>
        </pc:spChg>
        <pc:spChg chg="mod">
          <ac:chgData name="Tricia Schooling" userId="93c72e7d-3b3e-4b01-8d05-13da2db3ef39" providerId="ADAL" clId="{EA0177B5-BD4D-43CC-932A-17BAED234352}" dt="2020-12-08T16:45:10.960" v="43" actId="1076"/>
          <ac:spMkLst>
            <pc:docMk/>
            <pc:sldMk cId="3974398697" sldId="2142531570"/>
            <ac:spMk id="22" creationId="{CF8A9825-883C-4FCE-9956-6DD97084F998}"/>
          </ac:spMkLst>
        </pc:spChg>
      </pc:sldChg>
      <pc:sldChg chg="modSp mod">
        <pc:chgData name="Tricia Schooling" userId="93c72e7d-3b3e-4b01-8d05-13da2db3ef39" providerId="ADAL" clId="{EA0177B5-BD4D-43CC-932A-17BAED234352}" dt="2020-12-08T16:45:28.767" v="45" actId="2711"/>
        <pc:sldMkLst>
          <pc:docMk/>
          <pc:sldMk cId="1070456626" sldId="2142531574"/>
        </pc:sldMkLst>
        <pc:graphicFrameChg chg="modGraphic">
          <ac:chgData name="Tricia Schooling" userId="93c72e7d-3b3e-4b01-8d05-13da2db3ef39" providerId="ADAL" clId="{EA0177B5-BD4D-43CC-932A-17BAED234352}" dt="2020-12-08T16:45:28.767" v="45" actId="2711"/>
          <ac:graphicFrameMkLst>
            <pc:docMk/>
            <pc:sldMk cId="1070456626" sldId="2142531574"/>
            <ac:graphicFrameMk id="6" creationId="{492B7147-33D3-401D-BE94-F389F36E6723}"/>
          </ac:graphicFrameMkLst>
        </pc:graphicFrameChg>
        <pc:graphicFrameChg chg="modGraphic">
          <ac:chgData name="Tricia Schooling" userId="93c72e7d-3b3e-4b01-8d05-13da2db3ef39" providerId="ADAL" clId="{EA0177B5-BD4D-43CC-932A-17BAED234352}" dt="2020-12-08T16:45:22.194" v="44" actId="2711"/>
          <ac:graphicFrameMkLst>
            <pc:docMk/>
            <pc:sldMk cId="1070456626" sldId="2142531574"/>
            <ac:graphicFrameMk id="12" creationId="{9F8DED83-6580-4B7C-BB81-C16183733BDA}"/>
          </ac:graphicFrameMkLst>
        </pc:graphicFrameChg>
      </pc:sldChg>
      <pc:sldChg chg="modSp mod">
        <pc:chgData name="Tricia Schooling" userId="93c72e7d-3b3e-4b01-8d05-13da2db3ef39" providerId="ADAL" clId="{EA0177B5-BD4D-43CC-932A-17BAED234352}" dt="2020-12-08T16:38:23.238" v="16" actId="2711"/>
        <pc:sldMkLst>
          <pc:docMk/>
          <pc:sldMk cId="3175859225" sldId="2142531575"/>
        </pc:sldMkLst>
        <pc:spChg chg="mod">
          <ac:chgData name="Tricia Schooling" userId="93c72e7d-3b3e-4b01-8d05-13da2db3ef39" providerId="ADAL" clId="{EA0177B5-BD4D-43CC-932A-17BAED234352}" dt="2020-12-08T16:38:03.678" v="13" actId="2711"/>
          <ac:spMkLst>
            <pc:docMk/>
            <pc:sldMk cId="3175859225" sldId="2142531575"/>
            <ac:spMk id="8" creationId="{2CE1B95C-3E9C-44B4-B251-F0675FDFF9D4}"/>
          </ac:spMkLst>
        </pc:spChg>
        <pc:spChg chg="mod">
          <ac:chgData name="Tricia Schooling" userId="93c72e7d-3b3e-4b01-8d05-13da2db3ef39" providerId="ADAL" clId="{EA0177B5-BD4D-43CC-932A-17BAED234352}" dt="2020-12-08T16:38:23.238" v="16" actId="2711"/>
          <ac:spMkLst>
            <pc:docMk/>
            <pc:sldMk cId="3175859225" sldId="2142531575"/>
            <ac:spMk id="12" creationId="{2FF5FEB9-E427-4053-B767-503D38D43F30}"/>
          </ac:spMkLst>
        </pc:spChg>
        <pc:spChg chg="mod">
          <ac:chgData name="Tricia Schooling" userId="93c72e7d-3b3e-4b01-8d05-13da2db3ef39" providerId="ADAL" clId="{EA0177B5-BD4D-43CC-932A-17BAED234352}" dt="2020-12-08T16:38:17.112" v="15" actId="2711"/>
          <ac:spMkLst>
            <pc:docMk/>
            <pc:sldMk cId="3175859225" sldId="2142531575"/>
            <ac:spMk id="16" creationId="{34B3853A-C56A-485F-8A99-5C7B30BDAC65}"/>
          </ac:spMkLst>
        </pc:spChg>
        <pc:spChg chg="mod">
          <ac:chgData name="Tricia Schooling" userId="93c72e7d-3b3e-4b01-8d05-13da2db3ef39" providerId="ADAL" clId="{EA0177B5-BD4D-43CC-932A-17BAED234352}" dt="2020-12-08T16:38:10.049" v="14" actId="2711"/>
          <ac:spMkLst>
            <pc:docMk/>
            <pc:sldMk cId="3175859225" sldId="2142531575"/>
            <ac:spMk id="18" creationId="{CE10B539-ACCD-43DE-9F52-9A66715ADF11}"/>
          </ac:spMkLst>
        </pc:spChg>
      </pc:sldChg>
      <pc:sldChg chg="modSp mod">
        <pc:chgData name="Tricia Schooling" userId="93c72e7d-3b3e-4b01-8d05-13da2db3ef39" providerId="ADAL" clId="{EA0177B5-BD4D-43CC-932A-17BAED234352}" dt="2020-12-08T16:44:59.045" v="41" actId="2711"/>
        <pc:sldMkLst>
          <pc:docMk/>
          <pc:sldMk cId="4075380433" sldId="2142531576"/>
        </pc:sldMkLst>
        <pc:spChg chg="mod">
          <ac:chgData name="Tricia Schooling" userId="93c72e7d-3b3e-4b01-8d05-13da2db3ef39" providerId="ADAL" clId="{EA0177B5-BD4D-43CC-932A-17BAED234352}" dt="2020-12-08T16:44:32.597" v="38" actId="2711"/>
          <ac:spMkLst>
            <pc:docMk/>
            <pc:sldMk cId="4075380433" sldId="2142531576"/>
            <ac:spMk id="4" creationId="{48297CB3-B887-445A-9D21-F02B909A2F2A}"/>
          </ac:spMkLst>
        </pc:spChg>
        <pc:spChg chg="mod">
          <ac:chgData name="Tricia Schooling" userId="93c72e7d-3b3e-4b01-8d05-13da2db3ef39" providerId="ADAL" clId="{EA0177B5-BD4D-43CC-932A-17BAED234352}" dt="2020-12-08T16:44:43.295" v="39" actId="2711"/>
          <ac:spMkLst>
            <pc:docMk/>
            <pc:sldMk cId="4075380433" sldId="2142531576"/>
            <ac:spMk id="5" creationId="{D3598B48-2921-47B8-91AD-5E6D76D24B32}"/>
          </ac:spMkLst>
        </pc:spChg>
        <pc:spChg chg="mod">
          <ac:chgData name="Tricia Schooling" userId="93c72e7d-3b3e-4b01-8d05-13da2db3ef39" providerId="ADAL" clId="{EA0177B5-BD4D-43CC-932A-17BAED234352}" dt="2020-12-08T16:44:53.073" v="40" actId="2711"/>
          <ac:spMkLst>
            <pc:docMk/>
            <pc:sldMk cId="4075380433" sldId="2142531576"/>
            <ac:spMk id="6" creationId="{C6861877-D20A-44BE-B01F-CD3A8B31FA9C}"/>
          </ac:spMkLst>
        </pc:spChg>
        <pc:spChg chg="mod">
          <ac:chgData name="Tricia Schooling" userId="93c72e7d-3b3e-4b01-8d05-13da2db3ef39" providerId="ADAL" clId="{EA0177B5-BD4D-43CC-932A-17BAED234352}" dt="2020-12-08T16:44:22.724" v="37" actId="2711"/>
          <ac:spMkLst>
            <pc:docMk/>
            <pc:sldMk cId="4075380433" sldId="2142531576"/>
            <ac:spMk id="8" creationId="{5D7EF90B-EA5C-48F0-B9AC-EBB3809C030A}"/>
          </ac:spMkLst>
        </pc:spChg>
        <pc:spChg chg="mod">
          <ac:chgData name="Tricia Schooling" userId="93c72e7d-3b3e-4b01-8d05-13da2db3ef39" providerId="ADAL" clId="{EA0177B5-BD4D-43CC-932A-17BAED234352}" dt="2020-12-08T16:44:32.597" v="38" actId="2711"/>
          <ac:spMkLst>
            <pc:docMk/>
            <pc:sldMk cId="4075380433" sldId="2142531576"/>
            <ac:spMk id="10" creationId="{581AF53F-4744-4132-9C71-6934DF0E641E}"/>
          </ac:spMkLst>
        </pc:spChg>
        <pc:spChg chg="mod">
          <ac:chgData name="Tricia Schooling" userId="93c72e7d-3b3e-4b01-8d05-13da2db3ef39" providerId="ADAL" clId="{EA0177B5-BD4D-43CC-932A-17BAED234352}" dt="2020-12-08T16:44:53.073" v="40" actId="2711"/>
          <ac:spMkLst>
            <pc:docMk/>
            <pc:sldMk cId="4075380433" sldId="2142531576"/>
            <ac:spMk id="14" creationId="{B26A087D-BFDC-45E7-B573-2B82D4E617D5}"/>
          </ac:spMkLst>
        </pc:spChg>
        <pc:spChg chg="mod">
          <ac:chgData name="Tricia Schooling" userId="93c72e7d-3b3e-4b01-8d05-13da2db3ef39" providerId="ADAL" clId="{EA0177B5-BD4D-43CC-932A-17BAED234352}" dt="2020-12-08T16:44:43.295" v="39" actId="2711"/>
          <ac:spMkLst>
            <pc:docMk/>
            <pc:sldMk cId="4075380433" sldId="2142531576"/>
            <ac:spMk id="16" creationId="{BB152AB0-D444-433F-837C-FEA042BE79B9}"/>
          </ac:spMkLst>
        </pc:spChg>
        <pc:spChg chg="mod">
          <ac:chgData name="Tricia Schooling" userId="93c72e7d-3b3e-4b01-8d05-13da2db3ef39" providerId="ADAL" clId="{EA0177B5-BD4D-43CC-932A-17BAED234352}" dt="2020-12-08T16:44:59.045" v="41" actId="2711"/>
          <ac:spMkLst>
            <pc:docMk/>
            <pc:sldMk cId="4075380433" sldId="2142531576"/>
            <ac:spMk id="18" creationId="{E55C48D5-941C-4ABC-8E14-847D4DE943B8}"/>
          </ac:spMkLst>
        </pc:spChg>
        <pc:spChg chg="mod">
          <ac:chgData name="Tricia Schooling" userId="93c72e7d-3b3e-4b01-8d05-13da2db3ef39" providerId="ADAL" clId="{EA0177B5-BD4D-43CC-932A-17BAED234352}" dt="2020-12-08T16:44:53.073" v="40" actId="2711"/>
          <ac:spMkLst>
            <pc:docMk/>
            <pc:sldMk cId="4075380433" sldId="2142531576"/>
            <ac:spMk id="20" creationId="{17E1EB0E-7CA7-4402-94A0-2705F8516CAA}"/>
          </ac:spMkLst>
        </pc:spChg>
        <pc:spChg chg="mod">
          <ac:chgData name="Tricia Schooling" userId="93c72e7d-3b3e-4b01-8d05-13da2db3ef39" providerId="ADAL" clId="{EA0177B5-BD4D-43CC-932A-17BAED234352}" dt="2020-12-08T16:44:43.295" v="39" actId="2711"/>
          <ac:spMkLst>
            <pc:docMk/>
            <pc:sldMk cId="4075380433" sldId="2142531576"/>
            <ac:spMk id="24" creationId="{DB60607C-EAE8-48B5-9669-5A07928007B0}"/>
          </ac:spMkLst>
        </pc:spChg>
      </pc:sldChg>
    </pc:docChg>
  </pc:docChgLst>
  <pc:docChgLst>
    <pc:chgData name="Tricia Schooling" userId="93c72e7d-3b3e-4b01-8d05-13da2db3ef39" providerId="ADAL" clId="{93D6EC94-7956-40A4-901F-71D14DA3A8A0}"/>
    <pc:docChg chg="undo custSel addSld delSld modSld">
      <pc:chgData name="Tricia Schooling" userId="93c72e7d-3b3e-4b01-8d05-13da2db3ef39" providerId="ADAL" clId="{93D6EC94-7956-40A4-901F-71D14DA3A8A0}" dt="2021-04-23T10:49:49.867" v="508" actId="404"/>
      <pc:docMkLst>
        <pc:docMk/>
      </pc:docMkLst>
      <pc:sldChg chg="modSp modAnim">
        <pc:chgData name="Tricia Schooling" userId="93c72e7d-3b3e-4b01-8d05-13da2db3ef39" providerId="ADAL" clId="{93D6EC94-7956-40A4-901F-71D14DA3A8A0}" dt="2021-04-08T13:16:24.972" v="243" actId="207"/>
        <pc:sldMkLst>
          <pc:docMk/>
          <pc:sldMk cId="1103076555" sldId="2142531560"/>
        </pc:sldMkLst>
        <pc:spChg chg="mod">
          <ac:chgData name="Tricia Schooling" userId="93c72e7d-3b3e-4b01-8d05-13da2db3ef39" providerId="ADAL" clId="{93D6EC94-7956-40A4-901F-71D14DA3A8A0}" dt="2021-04-08T13:16:24.972" v="243" actId="207"/>
          <ac:spMkLst>
            <pc:docMk/>
            <pc:sldMk cId="1103076555" sldId="2142531560"/>
            <ac:spMk id="6" creationId="{6E287147-10B8-4DD9-9B6B-E7FD1B55567D}"/>
          </ac:spMkLst>
        </pc:spChg>
      </pc:sldChg>
      <pc:sldChg chg="addSp modSp mod modAnim">
        <pc:chgData name="Tricia Schooling" userId="93c72e7d-3b3e-4b01-8d05-13da2db3ef39" providerId="ADAL" clId="{93D6EC94-7956-40A4-901F-71D14DA3A8A0}" dt="2021-04-08T13:15:18.448" v="242" actId="14100"/>
        <pc:sldMkLst>
          <pc:docMk/>
          <pc:sldMk cId="1384343778" sldId="2142531562"/>
        </pc:sldMkLst>
        <pc:spChg chg="mod">
          <ac:chgData name="Tricia Schooling" userId="93c72e7d-3b3e-4b01-8d05-13da2db3ef39" providerId="ADAL" clId="{93D6EC94-7956-40A4-901F-71D14DA3A8A0}" dt="2021-04-08T13:15:18.448" v="242" actId="14100"/>
          <ac:spMkLst>
            <pc:docMk/>
            <pc:sldMk cId="1384343778" sldId="2142531562"/>
            <ac:spMk id="4" creationId="{ADB34930-13EF-4CBD-B23E-9E554134018C}"/>
          </ac:spMkLst>
        </pc:spChg>
        <pc:spChg chg="add mod ord">
          <ac:chgData name="Tricia Schooling" userId="93c72e7d-3b3e-4b01-8d05-13da2db3ef39" providerId="ADAL" clId="{93D6EC94-7956-40A4-901F-71D14DA3A8A0}" dt="2021-04-08T13:15:04.903" v="240" actId="167"/>
          <ac:spMkLst>
            <pc:docMk/>
            <pc:sldMk cId="1384343778" sldId="2142531562"/>
            <ac:spMk id="5" creationId="{8EF70578-F199-4B2D-A598-09187706889D}"/>
          </ac:spMkLst>
        </pc:spChg>
      </pc:sldChg>
      <pc:sldChg chg="modAnim">
        <pc:chgData name="Tricia Schooling" userId="93c72e7d-3b3e-4b01-8d05-13da2db3ef39" providerId="ADAL" clId="{93D6EC94-7956-40A4-901F-71D14DA3A8A0}" dt="2021-04-08T12:49:57.015" v="35"/>
        <pc:sldMkLst>
          <pc:docMk/>
          <pc:sldMk cId="4168270307" sldId="2142531567"/>
        </pc:sldMkLst>
      </pc:sldChg>
      <pc:sldChg chg="modAnim">
        <pc:chgData name="Tricia Schooling" userId="93c72e7d-3b3e-4b01-8d05-13da2db3ef39" providerId="ADAL" clId="{93D6EC94-7956-40A4-901F-71D14DA3A8A0}" dt="2021-04-08T12:49:12.791" v="17"/>
        <pc:sldMkLst>
          <pc:docMk/>
          <pc:sldMk cId="984714535" sldId="2142531568"/>
        </pc:sldMkLst>
      </pc:sldChg>
      <pc:sldChg chg="modSp del mod modAnim">
        <pc:chgData name="Tricia Schooling" userId="93c72e7d-3b3e-4b01-8d05-13da2db3ef39" providerId="ADAL" clId="{93D6EC94-7956-40A4-901F-71D14DA3A8A0}" dt="2021-04-08T13:03:30.021" v="165" actId="47"/>
        <pc:sldMkLst>
          <pc:docMk/>
          <pc:sldMk cId="3974398697" sldId="2142531570"/>
        </pc:sldMkLst>
        <pc:spChg chg="mod">
          <ac:chgData name="Tricia Schooling" userId="93c72e7d-3b3e-4b01-8d05-13da2db3ef39" providerId="ADAL" clId="{93D6EC94-7956-40A4-901F-71D14DA3A8A0}" dt="2021-04-08T12:58:42.715" v="160" actId="1076"/>
          <ac:spMkLst>
            <pc:docMk/>
            <pc:sldMk cId="3974398697" sldId="2142531570"/>
            <ac:spMk id="10" creationId="{DDAE64C8-A311-48AF-B9FF-F2072FC2B645}"/>
          </ac:spMkLst>
        </pc:spChg>
      </pc:sldChg>
      <pc:sldChg chg="addSp modSp mod modAnim">
        <pc:chgData name="Tricia Schooling" userId="93c72e7d-3b3e-4b01-8d05-13da2db3ef39" providerId="ADAL" clId="{93D6EC94-7956-40A4-901F-71D14DA3A8A0}" dt="2021-04-08T13:13:48.452" v="238" actId="1076"/>
        <pc:sldMkLst>
          <pc:docMk/>
          <pc:sldMk cId="3175859225" sldId="2142531575"/>
        </pc:sldMkLst>
        <pc:spChg chg="mod">
          <ac:chgData name="Tricia Schooling" userId="93c72e7d-3b3e-4b01-8d05-13da2db3ef39" providerId="ADAL" clId="{93D6EC94-7956-40A4-901F-71D14DA3A8A0}" dt="2021-04-08T13:13:23.662" v="234" actId="1076"/>
          <ac:spMkLst>
            <pc:docMk/>
            <pc:sldMk cId="3175859225" sldId="2142531575"/>
            <ac:spMk id="8" creationId="{2CE1B95C-3E9C-44B4-B251-F0675FDFF9D4}"/>
          </ac:spMkLst>
        </pc:spChg>
        <pc:spChg chg="mod">
          <ac:chgData name="Tricia Schooling" userId="93c72e7d-3b3e-4b01-8d05-13da2db3ef39" providerId="ADAL" clId="{93D6EC94-7956-40A4-901F-71D14DA3A8A0}" dt="2021-04-08T13:13:48.452" v="238" actId="1076"/>
          <ac:spMkLst>
            <pc:docMk/>
            <pc:sldMk cId="3175859225" sldId="2142531575"/>
            <ac:spMk id="10" creationId="{FB6EC305-4E68-4110-BEA1-A543DC8068AF}"/>
          </ac:spMkLst>
        </pc:spChg>
        <pc:spChg chg="add mod ord">
          <ac:chgData name="Tricia Schooling" userId="93c72e7d-3b3e-4b01-8d05-13da2db3ef39" providerId="ADAL" clId="{93D6EC94-7956-40A4-901F-71D14DA3A8A0}" dt="2021-04-08T13:12:55.703" v="231" actId="1076"/>
          <ac:spMkLst>
            <pc:docMk/>
            <pc:sldMk cId="3175859225" sldId="2142531575"/>
            <ac:spMk id="11" creationId="{34AD1EDE-145C-47C2-9F62-A0B170777F46}"/>
          </ac:spMkLst>
        </pc:spChg>
        <pc:spChg chg="mod">
          <ac:chgData name="Tricia Schooling" userId="93c72e7d-3b3e-4b01-8d05-13da2db3ef39" providerId="ADAL" clId="{93D6EC94-7956-40A4-901F-71D14DA3A8A0}" dt="2021-04-08T13:12:37.656" v="221" actId="14100"/>
          <ac:spMkLst>
            <pc:docMk/>
            <pc:sldMk cId="3175859225" sldId="2142531575"/>
            <ac:spMk id="12" creationId="{2FF5FEB9-E427-4053-B767-503D38D43F30}"/>
          </ac:spMkLst>
        </pc:spChg>
        <pc:spChg chg="mod">
          <ac:chgData name="Tricia Schooling" userId="93c72e7d-3b3e-4b01-8d05-13da2db3ef39" providerId="ADAL" clId="{93D6EC94-7956-40A4-901F-71D14DA3A8A0}" dt="2021-04-08T13:13:37.614" v="237" actId="1076"/>
          <ac:spMkLst>
            <pc:docMk/>
            <pc:sldMk cId="3175859225" sldId="2142531575"/>
            <ac:spMk id="14" creationId="{1724B28B-1D87-4AF8-A228-120457A4FF7F}"/>
          </ac:spMkLst>
        </pc:spChg>
        <pc:spChg chg="mod">
          <ac:chgData name="Tricia Schooling" userId="93c72e7d-3b3e-4b01-8d05-13da2db3ef39" providerId="ADAL" clId="{93D6EC94-7956-40A4-901F-71D14DA3A8A0}" dt="2021-04-08T13:13:27.812" v="235" actId="1076"/>
          <ac:spMkLst>
            <pc:docMk/>
            <pc:sldMk cId="3175859225" sldId="2142531575"/>
            <ac:spMk id="16" creationId="{34B3853A-C56A-485F-8A99-5C7B30BDAC65}"/>
          </ac:spMkLst>
        </pc:spChg>
        <pc:spChg chg="mod">
          <ac:chgData name="Tricia Schooling" userId="93c72e7d-3b3e-4b01-8d05-13da2db3ef39" providerId="ADAL" clId="{93D6EC94-7956-40A4-901F-71D14DA3A8A0}" dt="2021-04-08T13:13:31.848" v="236" actId="1076"/>
          <ac:spMkLst>
            <pc:docMk/>
            <pc:sldMk cId="3175859225" sldId="2142531575"/>
            <ac:spMk id="18" creationId="{CE10B539-ACCD-43DE-9F52-9A66715ADF11}"/>
          </ac:spMkLst>
        </pc:spChg>
      </pc:sldChg>
      <pc:sldChg chg="modSp mod">
        <pc:chgData name="Tricia Schooling" userId="93c72e7d-3b3e-4b01-8d05-13da2db3ef39" providerId="ADAL" clId="{93D6EC94-7956-40A4-901F-71D14DA3A8A0}" dt="2021-04-08T13:06:06.525" v="168" actId="207"/>
        <pc:sldMkLst>
          <pc:docMk/>
          <pc:sldMk cId="4075380433" sldId="2142531576"/>
        </pc:sldMkLst>
        <pc:spChg chg="mod">
          <ac:chgData name="Tricia Schooling" userId="93c72e7d-3b3e-4b01-8d05-13da2db3ef39" providerId="ADAL" clId="{93D6EC94-7956-40A4-901F-71D14DA3A8A0}" dt="2021-04-08T13:06:06.525" v="168" actId="207"/>
          <ac:spMkLst>
            <pc:docMk/>
            <pc:sldMk cId="4075380433" sldId="2142531576"/>
            <ac:spMk id="20" creationId="{17E1EB0E-7CA7-4402-94A0-2705F8516CAA}"/>
          </ac:spMkLst>
        </pc:spChg>
        <pc:spChg chg="mod">
          <ac:chgData name="Tricia Schooling" userId="93c72e7d-3b3e-4b01-8d05-13da2db3ef39" providerId="ADAL" clId="{93D6EC94-7956-40A4-901F-71D14DA3A8A0}" dt="2021-04-08T13:06:03.240" v="167" actId="207"/>
          <ac:spMkLst>
            <pc:docMk/>
            <pc:sldMk cId="4075380433" sldId="2142531576"/>
            <ac:spMk id="24" creationId="{DB60607C-EAE8-48B5-9669-5A07928007B0}"/>
          </ac:spMkLst>
        </pc:spChg>
      </pc:sldChg>
      <pc:sldChg chg="modSp mod">
        <pc:chgData name="Tricia Schooling" userId="93c72e7d-3b3e-4b01-8d05-13da2db3ef39" providerId="ADAL" clId="{93D6EC94-7956-40A4-901F-71D14DA3A8A0}" dt="2021-04-23T10:49:49.867" v="508" actId="404"/>
        <pc:sldMkLst>
          <pc:docMk/>
          <pc:sldMk cId="743911801" sldId="2142531577"/>
        </pc:sldMkLst>
        <pc:spChg chg="mod">
          <ac:chgData name="Tricia Schooling" userId="93c72e7d-3b3e-4b01-8d05-13da2db3ef39" providerId="ADAL" clId="{93D6EC94-7956-40A4-901F-71D14DA3A8A0}" dt="2021-04-23T10:49:49.867" v="508" actId="404"/>
          <ac:spMkLst>
            <pc:docMk/>
            <pc:sldMk cId="743911801" sldId="2142531577"/>
            <ac:spMk id="2" creationId="{7B7500FF-BAC8-461D-9A63-4ADD326BB0C2}"/>
          </ac:spMkLst>
        </pc:spChg>
      </pc:sldChg>
      <pc:sldChg chg="addSp delSp modSp add mod modNotesTx">
        <pc:chgData name="Tricia Schooling" userId="93c72e7d-3b3e-4b01-8d05-13da2db3ef39" providerId="ADAL" clId="{93D6EC94-7956-40A4-901F-71D14DA3A8A0}" dt="2021-04-08T13:51:29.006" v="490" actId="1076"/>
        <pc:sldMkLst>
          <pc:docMk/>
          <pc:sldMk cId="1393823253" sldId="2142531611"/>
        </pc:sldMkLst>
        <pc:spChg chg="mod">
          <ac:chgData name="Tricia Schooling" userId="93c72e7d-3b3e-4b01-8d05-13da2db3ef39" providerId="ADAL" clId="{93D6EC94-7956-40A4-901F-71D14DA3A8A0}" dt="2021-04-08T12:52:12.925" v="55" actId="20577"/>
          <ac:spMkLst>
            <pc:docMk/>
            <pc:sldMk cId="1393823253" sldId="2142531611"/>
            <ac:spMk id="2" creationId="{00000000-0000-0000-0000-000000000000}"/>
          </ac:spMkLst>
        </pc:spChg>
        <pc:spChg chg="mod">
          <ac:chgData name="Tricia Schooling" userId="93c72e7d-3b3e-4b01-8d05-13da2db3ef39" providerId="ADAL" clId="{93D6EC94-7956-40A4-901F-71D14DA3A8A0}" dt="2021-04-08T13:03:40.309" v="166" actId="122"/>
          <ac:spMkLst>
            <pc:docMk/>
            <pc:sldMk cId="1393823253" sldId="2142531611"/>
            <ac:spMk id="4" creationId="{00000000-0000-0000-0000-000000000000}"/>
          </ac:spMkLst>
        </pc:spChg>
        <pc:spChg chg="mod">
          <ac:chgData name="Tricia Schooling" userId="93c72e7d-3b3e-4b01-8d05-13da2db3ef39" providerId="ADAL" clId="{93D6EC94-7956-40A4-901F-71D14DA3A8A0}" dt="2021-04-08T13:44:07.882" v="260" actId="3064"/>
          <ac:spMkLst>
            <pc:docMk/>
            <pc:sldMk cId="1393823253" sldId="2142531611"/>
            <ac:spMk id="5" creationId="{AB3BBC2E-0B85-4459-8771-A6C29093594F}"/>
          </ac:spMkLst>
        </pc:spChg>
        <pc:spChg chg="mod">
          <ac:chgData name="Tricia Schooling" userId="93c72e7d-3b3e-4b01-8d05-13da2db3ef39" providerId="ADAL" clId="{93D6EC94-7956-40A4-901F-71D14DA3A8A0}" dt="2021-04-08T13:50:23.703" v="487" actId="3064"/>
          <ac:spMkLst>
            <pc:docMk/>
            <pc:sldMk cId="1393823253" sldId="2142531611"/>
            <ac:spMk id="6" creationId="{0F9ED6D8-5DDF-4F9B-AA28-76A1941CB81A}"/>
          </ac:spMkLst>
        </pc:spChg>
        <pc:spChg chg="mod">
          <ac:chgData name="Tricia Schooling" userId="93c72e7d-3b3e-4b01-8d05-13da2db3ef39" providerId="ADAL" clId="{93D6EC94-7956-40A4-901F-71D14DA3A8A0}" dt="2021-04-08T13:51:13.889" v="488" actId="1076"/>
          <ac:spMkLst>
            <pc:docMk/>
            <pc:sldMk cId="1393823253" sldId="2142531611"/>
            <ac:spMk id="7" creationId="{20C1F146-41E9-47F3-A38C-BE2D6432C0CA}"/>
          </ac:spMkLst>
        </pc:spChg>
        <pc:spChg chg="del">
          <ac:chgData name="Tricia Schooling" userId="93c72e7d-3b3e-4b01-8d05-13da2db3ef39" providerId="ADAL" clId="{93D6EC94-7956-40A4-901F-71D14DA3A8A0}" dt="2021-04-08T12:55:31.399" v="150" actId="478"/>
          <ac:spMkLst>
            <pc:docMk/>
            <pc:sldMk cId="1393823253" sldId="2142531611"/>
            <ac:spMk id="8" creationId="{C40C394F-D786-4D37-80D5-EC5E97913EEE}"/>
          </ac:spMkLst>
        </pc:spChg>
        <pc:spChg chg="mod">
          <ac:chgData name="Tricia Schooling" userId="93c72e7d-3b3e-4b01-8d05-13da2db3ef39" providerId="ADAL" clId="{93D6EC94-7956-40A4-901F-71D14DA3A8A0}" dt="2021-04-08T13:50:18.956" v="486" actId="3064"/>
          <ac:spMkLst>
            <pc:docMk/>
            <pc:sldMk cId="1393823253" sldId="2142531611"/>
            <ac:spMk id="9" creationId="{E875924B-57B4-4F82-A5AF-382FC84A8D31}"/>
          </ac:spMkLst>
        </pc:spChg>
        <pc:spChg chg="mod">
          <ac:chgData name="Tricia Schooling" userId="93c72e7d-3b3e-4b01-8d05-13da2db3ef39" providerId="ADAL" clId="{93D6EC94-7956-40A4-901F-71D14DA3A8A0}" dt="2021-04-08T13:02:38.834" v="163" actId="3064"/>
          <ac:spMkLst>
            <pc:docMk/>
            <pc:sldMk cId="1393823253" sldId="2142531611"/>
            <ac:spMk id="10" creationId="{1C34AA5C-DDDE-4497-B64E-6DA02B6653CD}"/>
          </ac:spMkLst>
        </pc:spChg>
        <pc:spChg chg="mod">
          <ac:chgData name="Tricia Schooling" userId="93c72e7d-3b3e-4b01-8d05-13da2db3ef39" providerId="ADAL" clId="{93D6EC94-7956-40A4-901F-71D14DA3A8A0}" dt="2021-04-08T13:50:15.271" v="485" actId="179"/>
          <ac:spMkLst>
            <pc:docMk/>
            <pc:sldMk cId="1393823253" sldId="2142531611"/>
            <ac:spMk id="11" creationId="{A20F2579-35DD-4A45-9ABF-65DE787D0D79}"/>
          </ac:spMkLst>
        </pc:spChg>
        <pc:spChg chg="mod">
          <ac:chgData name="Tricia Schooling" userId="93c72e7d-3b3e-4b01-8d05-13da2db3ef39" providerId="ADAL" clId="{93D6EC94-7956-40A4-901F-71D14DA3A8A0}" dt="2021-04-08T12:57:32.981" v="155" actId="208"/>
          <ac:spMkLst>
            <pc:docMk/>
            <pc:sldMk cId="1393823253" sldId="2142531611"/>
            <ac:spMk id="12" creationId="{FE13A295-C736-4D34-AA98-17A1EA7DC279}"/>
          </ac:spMkLst>
        </pc:spChg>
        <pc:spChg chg="del">
          <ac:chgData name="Tricia Schooling" userId="93c72e7d-3b3e-4b01-8d05-13da2db3ef39" providerId="ADAL" clId="{93D6EC94-7956-40A4-901F-71D14DA3A8A0}" dt="2021-04-08T12:57:21.085" v="154" actId="478"/>
          <ac:spMkLst>
            <pc:docMk/>
            <pc:sldMk cId="1393823253" sldId="2142531611"/>
            <ac:spMk id="15" creationId="{7A02EB82-968B-4AFC-A8BD-323F70CB6DC1}"/>
          </ac:spMkLst>
        </pc:spChg>
        <pc:spChg chg="add mod">
          <ac:chgData name="Tricia Schooling" userId="93c72e7d-3b3e-4b01-8d05-13da2db3ef39" providerId="ADAL" clId="{93D6EC94-7956-40A4-901F-71D14DA3A8A0}" dt="2021-04-08T13:49:29.424" v="423" actId="179"/>
          <ac:spMkLst>
            <pc:docMk/>
            <pc:sldMk cId="1393823253" sldId="2142531611"/>
            <ac:spMk id="19" creationId="{64630CF3-4C56-4CA8-9117-9FE946387A1A}"/>
          </ac:spMkLst>
        </pc:spChg>
        <pc:picChg chg="add mod">
          <ac:chgData name="Tricia Schooling" userId="93c72e7d-3b3e-4b01-8d05-13da2db3ef39" providerId="ADAL" clId="{93D6EC94-7956-40A4-901F-71D14DA3A8A0}" dt="2021-04-08T13:44:20.419" v="261" actId="1076"/>
          <ac:picMkLst>
            <pc:docMk/>
            <pc:sldMk cId="1393823253" sldId="2142531611"/>
            <ac:picMk id="14" creationId="{82C64D91-A3E9-49E9-966B-FF82A1E1E0D4}"/>
          </ac:picMkLst>
        </pc:picChg>
        <pc:picChg chg="add mod">
          <ac:chgData name="Tricia Schooling" userId="93c72e7d-3b3e-4b01-8d05-13da2db3ef39" providerId="ADAL" clId="{93D6EC94-7956-40A4-901F-71D14DA3A8A0}" dt="2021-04-08T13:51:29.006" v="490" actId="1076"/>
          <ac:picMkLst>
            <pc:docMk/>
            <pc:sldMk cId="1393823253" sldId="2142531611"/>
            <ac:picMk id="17" creationId="{35531360-D11B-41BF-806B-ED627382873E}"/>
          </ac:picMkLst>
        </pc:picChg>
        <pc:picChg chg="del">
          <ac:chgData name="Tricia Schooling" userId="93c72e7d-3b3e-4b01-8d05-13da2db3ef39" providerId="ADAL" clId="{93D6EC94-7956-40A4-901F-71D14DA3A8A0}" dt="2021-04-08T12:53:12.916" v="138" actId="478"/>
          <ac:picMkLst>
            <pc:docMk/>
            <pc:sldMk cId="1393823253" sldId="2142531611"/>
            <ac:picMk id="18" creationId="{560C43FB-A759-4927-9E42-72E51D70AE29}"/>
          </ac:picMkLst>
        </pc:picChg>
        <pc:picChg chg="del">
          <ac:chgData name="Tricia Schooling" userId="93c72e7d-3b3e-4b01-8d05-13da2db3ef39" providerId="ADAL" clId="{93D6EC94-7956-40A4-901F-71D14DA3A8A0}" dt="2021-04-08T12:53:28.556" v="141" actId="478"/>
          <ac:picMkLst>
            <pc:docMk/>
            <pc:sldMk cId="1393823253" sldId="2142531611"/>
            <ac:picMk id="20" creationId="{68902F94-4923-40FC-9363-BCFD37EC0C35}"/>
          </ac:picMkLst>
        </pc:picChg>
        <pc:picChg chg="del">
          <ac:chgData name="Tricia Schooling" userId="93c72e7d-3b3e-4b01-8d05-13da2db3ef39" providerId="ADAL" clId="{93D6EC94-7956-40A4-901F-71D14DA3A8A0}" dt="2021-04-08T12:53:29.655" v="142" actId="478"/>
          <ac:picMkLst>
            <pc:docMk/>
            <pc:sldMk cId="1393823253" sldId="2142531611"/>
            <ac:picMk id="22" creationId="{6D6EF88B-7531-4D20-B910-0ABA8AE78F67}"/>
          </ac:picMkLst>
        </pc:picChg>
        <pc:picChg chg="add mod">
          <ac:chgData name="Tricia Schooling" userId="93c72e7d-3b3e-4b01-8d05-13da2db3ef39" providerId="ADAL" clId="{93D6EC94-7956-40A4-901F-71D14DA3A8A0}" dt="2021-04-08T13:47:30.090" v="379" actId="1076"/>
          <ac:picMkLst>
            <pc:docMk/>
            <pc:sldMk cId="1393823253" sldId="2142531611"/>
            <ac:picMk id="23" creationId="{E2DEB60F-8130-4F47-8067-A3503ACC477E}"/>
          </ac:picMkLst>
        </pc:picChg>
        <pc:picChg chg="del">
          <ac:chgData name="Tricia Schooling" userId="93c72e7d-3b3e-4b01-8d05-13da2db3ef39" providerId="ADAL" clId="{93D6EC94-7956-40A4-901F-71D14DA3A8A0}" dt="2021-04-08T12:53:31.165" v="143" actId="478"/>
          <ac:picMkLst>
            <pc:docMk/>
            <pc:sldMk cId="1393823253" sldId="2142531611"/>
            <ac:picMk id="24" creationId="{743046ED-5CB4-4793-BA01-28CC30F6A7A9}"/>
          </ac:picMkLst>
        </pc:picChg>
        <pc:picChg chg="del">
          <ac:chgData name="Tricia Schooling" userId="93c72e7d-3b3e-4b01-8d05-13da2db3ef39" providerId="ADAL" clId="{93D6EC94-7956-40A4-901F-71D14DA3A8A0}" dt="2021-04-08T12:53:27.484" v="140" actId="478"/>
          <ac:picMkLst>
            <pc:docMk/>
            <pc:sldMk cId="1393823253" sldId="2142531611"/>
            <ac:picMk id="26" creationId="{638B6FCD-300B-443A-B2E4-3EAEB0E84968}"/>
          </ac:picMkLst>
        </pc:picChg>
        <pc:picChg chg="add mod modCrop">
          <ac:chgData name="Tricia Schooling" userId="93c72e7d-3b3e-4b01-8d05-13da2db3ef39" providerId="ADAL" clId="{93D6EC94-7956-40A4-901F-71D14DA3A8A0}" dt="2021-04-08T13:49:25.210" v="422" actId="1076"/>
          <ac:picMkLst>
            <pc:docMk/>
            <pc:sldMk cId="1393823253" sldId="2142531611"/>
            <ac:picMk id="27" creationId="{8B7FC42C-FD24-4177-8403-D6456DCD64E9}"/>
          </ac:picMkLst>
        </pc:picChg>
        <pc:picChg chg="add mod">
          <ac:chgData name="Tricia Schooling" userId="93c72e7d-3b3e-4b01-8d05-13da2db3ef39" providerId="ADAL" clId="{93D6EC94-7956-40A4-901F-71D14DA3A8A0}" dt="2021-04-08T13:50:07.291" v="483" actId="1076"/>
          <ac:picMkLst>
            <pc:docMk/>
            <pc:sldMk cId="1393823253" sldId="2142531611"/>
            <ac:picMk id="29" creationId="{5CA4C1AA-A432-49D1-B197-CE248E00E521}"/>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5" y="0"/>
            <a:ext cx="2945659" cy="496332"/>
          </a:xfrm>
          <a:prstGeom prst="rect">
            <a:avLst/>
          </a:prstGeom>
        </p:spPr>
        <p:txBody>
          <a:bodyPr vert="horz" lIns="91440" tIns="45720" rIns="91440" bIns="45720" rtlCol="0"/>
          <a:lstStyle>
            <a:lvl1pPr algn="r">
              <a:defRPr sz="1200"/>
            </a:lvl1pPr>
          </a:lstStyle>
          <a:p>
            <a:fld id="{6D4B6754-340A-4D38-82FE-291829AE066D}" type="datetimeFigureOut">
              <a:rPr lang="en-GB" smtClean="0"/>
              <a:t>23/04/2021</a:t>
            </a:fld>
            <a:endParaRPr lang="en-GB"/>
          </a:p>
        </p:txBody>
      </p:sp>
      <p:sp>
        <p:nvSpPr>
          <p:cNvPr id="4" name="Footer Placeholder 3"/>
          <p:cNvSpPr>
            <a:spLocks noGrp="1"/>
          </p:cNvSpPr>
          <p:nvPr>
            <p:ph type="ftr" sz="quarter" idx="2"/>
          </p:nvPr>
        </p:nvSpPr>
        <p:spPr>
          <a:xfrm>
            <a:off x="2"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5" y="9428584"/>
            <a:ext cx="2945659" cy="496332"/>
          </a:xfrm>
          <a:prstGeom prst="rect">
            <a:avLst/>
          </a:prstGeom>
        </p:spPr>
        <p:txBody>
          <a:bodyPr vert="horz" lIns="91440" tIns="45720" rIns="91440" bIns="45720" rtlCol="0" anchor="b"/>
          <a:lstStyle>
            <a:lvl1pPr algn="r">
              <a:defRPr sz="1200"/>
            </a:lvl1pPr>
          </a:lstStyle>
          <a:p>
            <a:fld id="{EAAC000C-8F0E-4839-B47A-DA7FF5C7893A}" type="slidenum">
              <a:rPr lang="en-GB" smtClean="0"/>
              <a:t>‹#›</a:t>
            </a:fld>
            <a:endParaRPr lang="en-GB"/>
          </a:p>
        </p:txBody>
      </p:sp>
    </p:spTree>
    <p:extLst>
      <p:ext uri="{BB962C8B-B14F-4D97-AF65-F5344CB8AC3E}">
        <p14:creationId xmlns:p14="http://schemas.microsoft.com/office/powerpoint/2010/main" val="3386415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62AEDFFD-F9B9-4DD3-89EE-C334FAC2F54C}" type="datetimeFigureOut">
              <a:rPr lang="en-GB" smtClean="0"/>
              <a:t>23/04/2021</a:t>
            </a:fld>
            <a:endParaRPr lang="en-GB"/>
          </a:p>
        </p:txBody>
      </p:sp>
      <p:sp>
        <p:nvSpPr>
          <p:cNvPr id="4" name="Slide Image Placeholder 3"/>
          <p:cNvSpPr>
            <a:spLocks noGrp="1" noRot="1" noChangeAspect="1"/>
          </p:cNvSpPr>
          <p:nvPr>
            <p:ph type="sldImg" idx="2"/>
          </p:nvPr>
        </p:nvSpPr>
        <p:spPr>
          <a:xfrm>
            <a:off x="-582613" y="703263"/>
            <a:ext cx="7962901" cy="44799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5393260"/>
            <a:ext cx="5438140" cy="378888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5" y="9428584"/>
            <a:ext cx="2945659" cy="496332"/>
          </a:xfrm>
          <a:prstGeom prst="rect">
            <a:avLst/>
          </a:prstGeom>
        </p:spPr>
        <p:txBody>
          <a:bodyPr vert="horz" lIns="91440" tIns="45720" rIns="91440" bIns="45720" rtlCol="0" anchor="b"/>
          <a:lstStyle>
            <a:lvl1pPr algn="r">
              <a:defRPr sz="1200"/>
            </a:lvl1pPr>
          </a:lstStyle>
          <a:p>
            <a:fld id="{F956A2C8-7101-4B3D-AEAF-CC2E9A96ED41}" type="slidenum">
              <a:rPr lang="en-GB" smtClean="0"/>
              <a:t>‹#›</a:t>
            </a:fld>
            <a:endParaRPr lang="en-GB"/>
          </a:p>
        </p:txBody>
      </p:sp>
    </p:spTree>
    <p:extLst>
      <p:ext uri="{BB962C8B-B14F-4D97-AF65-F5344CB8AC3E}">
        <p14:creationId xmlns:p14="http://schemas.microsoft.com/office/powerpoint/2010/main" val="3609295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These guidelines promote good practices in Assurance, supporting Safety Leadership and prevention of Hydrocarbon releases. </a:t>
            </a:r>
            <a:endParaRPr lang="en-GB" dirty="0"/>
          </a:p>
          <a:p>
            <a:endParaRPr lang="en-GB" dirty="0">
              <a:cs typeface="Calibri"/>
            </a:endParaRPr>
          </a:p>
          <a:p>
            <a:r>
              <a:rPr lang="en-GB" dirty="0">
                <a:cs typeface="Calibri"/>
              </a:rPr>
              <a:t>Target audience – Senior Managers e.g. CEO, Managing Director, Functional Directors</a:t>
            </a:r>
          </a:p>
          <a:p>
            <a:r>
              <a:rPr lang="en-GB" dirty="0">
                <a:cs typeface="Calibri"/>
              </a:rPr>
              <a:t>Presentation purpose – To deliver awareness and appreciation to allow Leaders to "show the way" i.e. Lead.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56A2C8-7101-4B3D-AEAF-CC2E9A96ED41}" type="slidenum">
              <a:rPr kumimoji="0" lang="en-GB"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62321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Leaders enabling the assurance process is key to its success</a:t>
            </a:r>
          </a:p>
        </p:txBody>
      </p:sp>
      <p:sp>
        <p:nvSpPr>
          <p:cNvPr id="4" name="Slide Number Placeholder 3"/>
          <p:cNvSpPr>
            <a:spLocks noGrp="1"/>
          </p:cNvSpPr>
          <p:nvPr>
            <p:ph type="sldNum" sz="quarter" idx="5"/>
          </p:nvPr>
        </p:nvSpPr>
        <p:spPr/>
        <p:txBody>
          <a:bodyPr/>
          <a:lstStyle/>
          <a:p>
            <a:fld id="{F956A2C8-7101-4B3D-AEAF-CC2E9A96ED41}" type="slidenum">
              <a:rPr lang="en-GB" smtClean="0"/>
              <a:t>11</a:t>
            </a:fld>
            <a:endParaRPr lang="en-GB"/>
          </a:p>
        </p:txBody>
      </p:sp>
    </p:spTree>
    <p:extLst>
      <p:ext uri="{BB962C8B-B14F-4D97-AF65-F5344CB8AC3E}">
        <p14:creationId xmlns:p14="http://schemas.microsoft.com/office/powerpoint/2010/main" val="534535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cs typeface="Calibri"/>
              </a:rPr>
              <a:t>This is the key slide – Successful delivery by;</a:t>
            </a:r>
          </a:p>
          <a:p>
            <a:r>
              <a:rPr lang="en-US" dirty="0"/>
              <a:t>Leaders showing an interest and being aware of the importance of assurance</a:t>
            </a:r>
            <a:endParaRPr lang="en-US" dirty="0">
              <a:cs typeface="Calibri"/>
            </a:endParaRPr>
          </a:p>
          <a:p>
            <a:r>
              <a:rPr lang="en-US" dirty="0">
                <a:cs typeface="Calibri"/>
              </a:rPr>
              <a:t>Leaders being involved, engaging with plan, process &amp; outcomes</a:t>
            </a:r>
          </a:p>
          <a:p>
            <a:r>
              <a:rPr lang="en-US" dirty="0">
                <a:cs typeface="Calibri"/>
              </a:rPr>
              <a:t>Leaders being a champion, allocating resource and time for resources to conduct activities</a:t>
            </a:r>
          </a:p>
          <a:p>
            <a:r>
              <a:rPr lang="en-US" dirty="0">
                <a:cs typeface="Calibri"/>
              </a:rPr>
              <a:t>Leaders engaging at all levels</a:t>
            </a:r>
          </a:p>
        </p:txBody>
      </p:sp>
      <p:sp>
        <p:nvSpPr>
          <p:cNvPr id="4" name="Slide Number Placeholder 3"/>
          <p:cNvSpPr>
            <a:spLocks noGrp="1"/>
          </p:cNvSpPr>
          <p:nvPr>
            <p:ph type="sldNum" sz="quarter" idx="5"/>
          </p:nvPr>
        </p:nvSpPr>
        <p:spPr/>
        <p:txBody>
          <a:bodyPr/>
          <a:lstStyle/>
          <a:p>
            <a:fld id="{F956A2C8-7101-4B3D-AEAF-CC2E9A96ED41}" type="slidenum">
              <a:rPr lang="en-GB" smtClean="0"/>
              <a:t>12</a:t>
            </a:fld>
            <a:endParaRPr lang="en-GB"/>
          </a:p>
        </p:txBody>
      </p:sp>
    </p:spTree>
    <p:extLst>
      <p:ext uri="{BB962C8B-B14F-4D97-AF65-F5344CB8AC3E}">
        <p14:creationId xmlns:p14="http://schemas.microsoft.com/office/powerpoint/2010/main" val="278141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Clear actions,</a:t>
            </a:r>
            <a:r>
              <a:rPr lang="en-GB" baseline="0" dirty="0"/>
              <a:t> ownership and implementation </a:t>
            </a:r>
            <a:r>
              <a:rPr lang="en-GB" dirty="0"/>
              <a:t>will improve</a:t>
            </a:r>
            <a:r>
              <a:rPr lang="en-GB" baseline="0" dirty="0"/>
              <a:t> processes and systems</a:t>
            </a:r>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13</a:t>
            </a:fld>
            <a:endParaRPr lang="en-GB"/>
          </a:p>
        </p:txBody>
      </p:sp>
    </p:spTree>
    <p:extLst>
      <p:ext uri="{BB962C8B-B14F-4D97-AF65-F5344CB8AC3E}">
        <p14:creationId xmlns:p14="http://schemas.microsoft.com/office/powerpoint/2010/main" val="3251942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Ensure findings are understood and communicated</a:t>
            </a:r>
          </a:p>
          <a:p>
            <a:r>
              <a:rPr lang="en-US" dirty="0">
                <a:cs typeface="Calibri"/>
              </a:rPr>
              <a:t>Actions are prioritised with agreed timescales</a:t>
            </a:r>
          </a:p>
          <a:p>
            <a:r>
              <a:rPr lang="en-US" dirty="0">
                <a:cs typeface="Calibri"/>
              </a:rPr>
              <a:t>Be clear who is doing it and that they can actually do it</a:t>
            </a:r>
          </a:p>
          <a:p>
            <a:r>
              <a:rPr lang="en-US" dirty="0">
                <a:cs typeface="Calibri"/>
              </a:rPr>
              <a:t>Follow up to ensure action / fix is effective (through audit, KPI etc.)</a:t>
            </a:r>
          </a:p>
          <a:p>
            <a:endParaRPr lang="en-US" dirty="0">
              <a:cs typeface="Calibri"/>
            </a:endParaRPr>
          </a:p>
        </p:txBody>
      </p:sp>
      <p:sp>
        <p:nvSpPr>
          <p:cNvPr id="4" name="Slide Number Placeholder 3"/>
          <p:cNvSpPr>
            <a:spLocks noGrp="1"/>
          </p:cNvSpPr>
          <p:nvPr>
            <p:ph type="sldNum" sz="quarter" idx="5"/>
          </p:nvPr>
        </p:nvSpPr>
        <p:spPr/>
        <p:txBody>
          <a:bodyPr/>
          <a:lstStyle/>
          <a:p>
            <a:fld id="{F956A2C8-7101-4B3D-AEAF-CC2E9A96ED41}" type="slidenum">
              <a:rPr lang="en-GB" smtClean="0"/>
              <a:t>14</a:t>
            </a:fld>
            <a:endParaRPr lang="en-GB"/>
          </a:p>
        </p:txBody>
      </p:sp>
    </p:spTree>
    <p:extLst>
      <p:ext uri="{BB962C8B-B14F-4D97-AF65-F5344CB8AC3E}">
        <p14:creationId xmlns:p14="http://schemas.microsoft.com/office/powerpoint/2010/main" val="2299705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 effective</a:t>
            </a:r>
            <a:r>
              <a:rPr lang="en-GB" baseline="0" dirty="0"/>
              <a:t> plan will provide protection</a:t>
            </a:r>
          </a:p>
          <a:p>
            <a:r>
              <a:rPr lang="en-GB" baseline="0" dirty="0"/>
              <a:t>What you put in, you get out. i.e. better planning gets better results</a:t>
            </a:r>
          </a:p>
          <a:p>
            <a:r>
              <a:rPr lang="en-GB" baseline="0" dirty="0"/>
              <a:t>Don’t hide the plan, get it out there and engage!</a:t>
            </a:r>
          </a:p>
          <a:p>
            <a:r>
              <a:rPr lang="en-GB" baseline="0" dirty="0"/>
              <a:t>Only by acting on the findings will you see benefit.</a:t>
            </a:r>
            <a:endParaRPr lang="en-GB" dirty="0"/>
          </a:p>
        </p:txBody>
      </p:sp>
      <p:sp>
        <p:nvSpPr>
          <p:cNvPr id="4" name="Slide Number Placeholder 3"/>
          <p:cNvSpPr>
            <a:spLocks noGrp="1"/>
          </p:cNvSpPr>
          <p:nvPr>
            <p:ph type="sldNum" sz="quarter" idx="10"/>
          </p:nvPr>
        </p:nvSpPr>
        <p:spPr/>
        <p:txBody>
          <a:bodyPr/>
          <a:lstStyle/>
          <a:p>
            <a:fld id="{F956A2C8-7101-4B3D-AEAF-CC2E9A96ED41}" type="slidenum">
              <a:rPr lang="en-GB" smtClean="0"/>
              <a:t>16</a:t>
            </a:fld>
            <a:endParaRPr lang="en-GB"/>
          </a:p>
        </p:txBody>
      </p:sp>
    </p:spTree>
    <p:extLst>
      <p:ext uri="{BB962C8B-B14F-4D97-AF65-F5344CB8AC3E}">
        <p14:creationId xmlns:p14="http://schemas.microsoft.com/office/powerpoint/2010/main" val="2805848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956A2C8-7101-4B3D-AEAF-CC2E9A96ED41}" type="slidenum">
              <a:rPr lang="en-GB" smtClean="0"/>
              <a:t>18</a:t>
            </a:fld>
            <a:endParaRPr lang="en-GB"/>
          </a:p>
        </p:txBody>
      </p:sp>
    </p:spTree>
    <p:extLst>
      <p:ext uri="{BB962C8B-B14F-4D97-AF65-F5344CB8AC3E}">
        <p14:creationId xmlns:p14="http://schemas.microsoft.com/office/powerpoint/2010/main" val="1893394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An assurance programme provides information (to the leadership team) allowing for better decisions to be made.</a:t>
            </a:r>
          </a:p>
          <a:p>
            <a:r>
              <a:rPr lang="en-US" dirty="0">
                <a:cs typeface="Calibri"/>
              </a:rPr>
              <a:t>Including;</a:t>
            </a:r>
          </a:p>
          <a:p>
            <a:r>
              <a:rPr lang="en-US" dirty="0">
                <a:cs typeface="Calibri"/>
              </a:rPr>
              <a:t>- status</a:t>
            </a:r>
            <a:r>
              <a:rPr lang="en-US" baseline="0" dirty="0">
                <a:cs typeface="Calibri"/>
              </a:rPr>
              <a:t> of </a:t>
            </a:r>
            <a:r>
              <a:rPr lang="en-US" dirty="0">
                <a:cs typeface="Calibri"/>
              </a:rPr>
              <a:t>culture</a:t>
            </a:r>
          </a:p>
          <a:p>
            <a:r>
              <a:rPr lang="en-US" dirty="0">
                <a:cs typeface="Calibri"/>
              </a:rPr>
              <a:t>- opportunities for standardization</a:t>
            </a:r>
          </a:p>
          <a:p>
            <a:r>
              <a:rPr lang="en-US" dirty="0">
                <a:cs typeface="Calibri"/>
              </a:rPr>
              <a:t>- confirmation of protection of people, environment and assets</a:t>
            </a:r>
          </a:p>
          <a:p>
            <a:r>
              <a:rPr lang="en-US" dirty="0">
                <a:cs typeface="Calibri"/>
              </a:rPr>
              <a:t>- improving MAH risk identification and management</a:t>
            </a:r>
          </a:p>
        </p:txBody>
      </p:sp>
      <p:sp>
        <p:nvSpPr>
          <p:cNvPr id="4" name="Slide Number Placeholder 3"/>
          <p:cNvSpPr>
            <a:spLocks noGrp="1"/>
          </p:cNvSpPr>
          <p:nvPr>
            <p:ph type="sldNum" sz="quarter" idx="5"/>
          </p:nvPr>
        </p:nvSpPr>
        <p:spPr/>
        <p:txBody>
          <a:bodyPr/>
          <a:lstStyle/>
          <a:p>
            <a:fld id="{F956A2C8-7101-4B3D-AEAF-CC2E9A96ED41}" type="slidenum">
              <a:rPr lang="en-GB" smtClean="0"/>
              <a:t>3</a:t>
            </a:fld>
            <a:endParaRPr lang="en-GB"/>
          </a:p>
        </p:txBody>
      </p:sp>
    </p:spTree>
    <p:extLst>
      <p:ext uri="{BB962C8B-B14F-4D97-AF65-F5344CB8AC3E}">
        <p14:creationId xmlns:p14="http://schemas.microsoft.com/office/powerpoint/2010/main" val="2406349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“Good” is demonstrated through;</a:t>
            </a:r>
          </a:p>
          <a:p>
            <a:r>
              <a:rPr lang="en-GB" dirty="0">
                <a:cs typeface="Calibri"/>
              </a:rPr>
              <a:t>- emphasis on active participation</a:t>
            </a:r>
          </a:p>
          <a:p>
            <a:r>
              <a:rPr lang="en-GB" dirty="0">
                <a:cs typeface="Calibri"/>
              </a:rPr>
              <a:t>- embedded assurance throughout the organisation</a:t>
            </a:r>
          </a:p>
          <a:p>
            <a:r>
              <a:rPr lang="en-GB" dirty="0">
                <a:cs typeface="Calibri"/>
              </a:rPr>
              <a:t>- a clear path of checks that are risk based</a:t>
            </a:r>
          </a:p>
        </p:txBody>
      </p:sp>
      <p:sp>
        <p:nvSpPr>
          <p:cNvPr id="4" name="Slide Number Placeholder 3"/>
          <p:cNvSpPr>
            <a:spLocks noGrp="1"/>
          </p:cNvSpPr>
          <p:nvPr>
            <p:ph type="sldNum" sz="quarter" idx="5"/>
          </p:nvPr>
        </p:nvSpPr>
        <p:spPr/>
        <p:txBody>
          <a:bodyPr/>
          <a:lstStyle/>
          <a:p>
            <a:fld id="{F956A2C8-7101-4B3D-AEAF-CC2E9A96ED41}" type="slidenum">
              <a:rPr lang="en-GB" smtClean="0"/>
              <a:t>4</a:t>
            </a:fld>
            <a:endParaRPr lang="en-GB"/>
          </a:p>
        </p:txBody>
      </p:sp>
    </p:spTree>
    <p:extLst>
      <p:ext uri="{BB962C8B-B14F-4D97-AF65-F5344CB8AC3E}">
        <p14:creationId xmlns:p14="http://schemas.microsoft.com/office/powerpoint/2010/main" val="1633123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Assurance embedded</a:t>
            </a:r>
            <a:r>
              <a:rPr lang="en-US" dirty="0">
                <a:cs typeface="Calibri"/>
              </a:rPr>
              <a:t> through all levels of the company with each level informing another</a:t>
            </a:r>
          </a:p>
        </p:txBody>
      </p:sp>
      <p:sp>
        <p:nvSpPr>
          <p:cNvPr id="4" name="Slide Number Placeholder 3"/>
          <p:cNvSpPr>
            <a:spLocks noGrp="1"/>
          </p:cNvSpPr>
          <p:nvPr>
            <p:ph type="sldNum" sz="quarter" idx="5"/>
          </p:nvPr>
        </p:nvSpPr>
        <p:spPr/>
        <p:txBody>
          <a:bodyPr/>
          <a:lstStyle/>
          <a:p>
            <a:fld id="{F956A2C8-7101-4B3D-AEAF-CC2E9A96ED41}" type="slidenum">
              <a:rPr lang="en-GB" smtClean="0"/>
              <a:t>5</a:t>
            </a:fld>
            <a:endParaRPr lang="en-GB"/>
          </a:p>
        </p:txBody>
      </p:sp>
    </p:spTree>
    <p:extLst>
      <p:ext uri="{BB962C8B-B14F-4D97-AF65-F5344CB8AC3E}">
        <p14:creationId xmlns:p14="http://schemas.microsoft.com/office/powerpoint/2010/main" val="3765892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table highlights expectations at each level and the different information that can be shared</a:t>
            </a:r>
            <a:endParaRPr lang="en-US" dirty="0"/>
          </a:p>
          <a:p>
            <a:r>
              <a:rPr lang="en-US" dirty="0">
                <a:cs typeface="Calibri"/>
              </a:rPr>
              <a:t>- One type of approach can give a blinkered view</a:t>
            </a:r>
          </a:p>
          <a:p>
            <a:r>
              <a:rPr lang="en-US" dirty="0">
                <a:cs typeface="Calibri"/>
              </a:rPr>
              <a:t>- Multi-disciplinary teams can give a more thorough, informed outcome</a:t>
            </a:r>
          </a:p>
        </p:txBody>
      </p:sp>
      <p:sp>
        <p:nvSpPr>
          <p:cNvPr id="4" name="Slide Number Placeholder 3"/>
          <p:cNvSpPr>
            <a:spLocks noGrp="1"/>
          </p:cNvSpPr>
          <p:nvPr>
            <p:ph type="sldNum" sz="quarter" idx="5"/>
          </p:nvPr>
        </p:nvSpPr>
        <p:spPr/>
        <p:txBody>
          <a:bodyPr/>
          <a:lstStyle/>
          <a:p>
            <a:fld id="{F956A2C8-7101-4B3D-AEAF-CC2E9A96ED41}" type="slidenum">
              <a:rPr lang="en-GB" smtClean="0"/>
              <a:t>6</a:t>
            </a:fld>
            <a:endParaRPr lang="en-GB"/>
          </a:p>
        </p:txBody>
      </p:sp>
    </p:spTree>
    <p:extLst>
      <p:ext uri="{BB962C8B-B14F-4D97-AF65-F5344CB8AC3E}">
        <p14:creationId xmlns:p14="http://schemas.microsoft.com/office/powerpoint/2010/main" val="1243001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Better planning, better results</a:t>
            </a:r>
          </a:p>
        </p:txBody>
      </p:sp>
      <p:sp>
        <p:nvSpPr>
          <p:cNvPr id="4" name="Slide Number Placeholder 3"/>
          <p:cNvSpPr>
            <a:spLocks noGrp="1"/>
          </p:cNvSpPr>
          <p:nvPr>
            <p:ph type="sldNum" sz="quarter" idx="10"/>
          </p:nvPr>
        </p:nvSpPr>
        <p:spPr/>
        <p:txBody>
          <a:bodyPr/>
          <a:lstStyle/>
          <a:p>
            <a:fld id="{F956A2C8-7101-4B3D-AEAF-CC2E9A96ED41}" type="slidenum">
              <a:rPr lang="en-GB" smtClean="0"/>
              <a:t>7</a:t>
            </a:fld>
            <a:endParaRPr lang="en-GB"/>
          </a:p>
        </p:txBody>
      </p:sp>
    </p:spTree>
    <p:extLst>
      <p:ext uri="{BB962C8B-B14F-4D97-AF65-F5344CB8AC3E}">
        <p14:creationId xmlns:p14="http://schemas.microsoft.com/office/powerpoint/2010/main" val="777944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Assurance plan can confirm </a:t>
            </a:r>
            <a:endParaRPr lang="en-US" dirty="0"/>
          </a:p>
          <a:p>
            <a:r>
              <a:rPr lang="en-US" dirty="0">
                <a:cs typeface="Calibri"/>
              </a:rPr>
              <a:t>- controls / Systems around Major Accident Hazard (MAH) are effective</a:t>
            </a:r>
          </a:p>
          <a:p>
            <a:r>
              <a:rPr lang="en-US" dirty="0">
                <a:cs typeface="Calibri"/>
              </a:rPr>
              <a:t>- regulatory / Management System Compliance</a:t>
            </a:r>
          </a:p>
          <a:p>
            <a:r>
              <a:rPr lang="en-US" dirty="0">
                <a:cs typeface="Calibri"/>
              </a:rPr>
              <a:t>-</a:t>
            </a:r>
            <a:r>
              <a:rPr lang="en-US" baseline="0" dirty="0">
                <a:cs typeface="Calibri"/>
              </a:rPr>
              <a:t> t</a:t>
            </a:r>
            <a:r>
              <a:rPr lang="en-US" dirty="0">
                <a:cs typeface="Calibri"/>
              </a:rPr>
              <a:t>he systems / processes are being followed</a:t>
            </a:r>
          </a:p>
        </p:txBody>
      </p:sp>
      <p:sp>
        <p:nvSpPr>
          <p:cNvPr id="4" name="Slide Number Placeholder 3"/>
          <p:cNvSpPr>
            <a:spLocks noGrp="1"/>
          </p:cNvSpPr>
          <p:nvPr>
            <p:ph type="sldNum" sz="quarter" idx="5"/>
          </p:nvPr>
        </p:nvSpPr>
        <p:spPr/>
        <p:txBody>
          <a:bodyPr/>
          <a:lstStyle/>
          <a:p>
            <a:fld id="{F956A2C8-7101-4B3D-AEAF-CC2E9A96ED41}" type="slidenum">
              <a:rPr lang="en-GB" smtClean="0"/>
              <a:t>8</a:t>
            </a:fld>
            <a:endParaRPr lang="en-GB"/>
          </a:p>
        </p:txBody>
      </p:sp>
    </p:spTree>
    <p:extLst>
      <p:ext uri="{BB962C8B-B14F-4D97-AF65-F5344CB8AC3E}">
        <p14:creationId xmlns:p14="http://schemas.microsoft.com/office/powerpoint/2010/main" val="27980483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 fully realized plan</a:t>
            </a:r>
            <a:r>
              <a:rPr lang="en-US" baseline="0" dirty="0">
                <a:cs typeface="Calibri"/>
              </a:rPr>
              <a:t> can confirm</a:t>
            </a:r>
          </a:p>
          <a:p>
            <a:r>
              <a:rPr lang="en-US" baseline="0" dirty="0">
                <a:cs typeface="Calibri"/>
              </a:rPr>
              <a:t>- </a:t>
            </a:r>
            <a:r>
              <a:rPr lang="en-US" dirty="0">
                <a:cs typeface="Calibri"/>
              </a:rPr>
              <a:t>barriers are effective</a:t>
            </a:r>
          </a:p>
          <a:p>
            <a:r>
              <a:rPr lang="en-US" dirty="0">
                <a:cs typeface="Calibri"/>
              </a:rPr>
              <a:t>-</a:t>
            </a:r>
            <a:r>
              <a:rPr lang="en-US" baseline="0" dirty="0">
                <a:cs typeface="Calibri"/>
              </a:rPr>
              <a:t> c</a:t>
            </a:r>
            <a:r>
              <a:rPr lang="en-US" dirty="0">
                <a:cs typeface="Calibri"/>
              </a:rPr>
              <a:t>onformance with processes and systems</a:t>
            </a:r>
          </a:p>
        </p:txBody>
      </p:sp>
      <p:sp>
        <p:nvSpPr>
          <p:cNvPr id="4" name="Slide Number Placeholder 3"/>
          <p:cNvSpPr>
            <a:spLocks noGrp="1"/>
          </p:cNvSpPr>
          <p:nvPr>
            <p:ph type="sldNum" sz="quarter" idx="5"/>
          </p:nvPr>
        </p:nvSpPr>
        <p:spPr/>
        <p:txBody>
          <a:bodyPr/>
          <a:lstStyle/>
          <a:p>
            <a:fld id="{F956A2C8-7101-4B3D-AEAF-CC2E9A96ED41}" type="slidenum">
              <a:rPr lang="en-GB" smtClean="0"/>
              <a:t>9</a:t>
            </a:fld>
            <a:endParaRPr lang="en-GB"/>
          </a:p>
        </p:txBody>
      </p:sp>
    </p:spTree>
    <p:extLst>
      <p:ext uri="{BB962C8B-B14F-4D97-AF65-F5344CB8AC3E}">
        <p14:creationId xmlns:p14="http://schemas.microsoft.com/office/powerpoint/2010/main" val="13678824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When developing the</a:t>
            </a:r>
            <a:r>
              <a:rPr lang="en-US" baseline="0" dirty="0">
                <a:cs typeface="Calibri"/>
              </a:rPr>
              <a:t> plan g</a:t>
            </a:r>
            <a:r>
              <a:rPr lang="en-US" dirty="0">
                <a:cs typeface="Calibri"/>
              </a:rPr>
              <a:t>reater risk means greater frequency</a:t>
            </a:r>
          </a:p>
          <a:p>
            <a:endParaRPr lang="en-US" dirty="0">
              <a:cs typeface="Calibri"/>
            </a:endParaRPr>
          </a:p>
          <a:p>
            <a:r>
              <a:rPr lang="en-US" dirty="0">
                <a:cs typeface="Calibri"/>
              </a:rPr>
              <a:t>Plan will be informed by multiple factors </a:t>
            </a:r>
          </a:p>
          <a:p>
            <a:r>
              <a:rPr lang="en-US" dirty="0">
                <a:cs typeface="Calibri"/>
              </a:rPr>
              <a:t>e.g. incidents, KPI performance, external findings, audit findings etc.</a:t>
            </a:r>
            <a:endParaRPr lang="en-US" dirty="0"/>
          </a:p>
        </p:txBody>
      </p:sp>
      <p:sp>
        <p:nvSpPr>
          <p:cNvPr id="4" name="Slide Number Placeholder 3"/>
          <p:cNvSpPr>
            <a:spLocks noGrp="1"/>
          </p:cNvSpPr>
          <p:nvPr>
            <p:ph type="sldNum" sz="quarter" idx="5"/>
          </p:nvPr>
        </p:nvSpPr>
        <p:spPr/>
        <p:txBody>
          <a:bodyPr/>
          <a:lstStyle/>
          <a:p>
            <a:fld id="{F956A2C8-7101-4B3D-AEAF-CC2E9A96ED41}" type="slidenum">
              <a:rPr lang="en-GB" smtClean="0"/>
              <a:t>10</a:t>
            </a:fld>
            <a:endParaRPr lang="en-GB"/>
          </a:p>
        </p:txBody>
      </p:sp>
    </p:spTree>
    <p:extLst>
      <p:ext uri="{BB962C8B-B14F-4D97-AF65-F5344CB8AC3E}">
        <p14:creationId xmlns:p14="http://schemas.microsoft.com/office/powerpoint/2010/main" val="3765840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8.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099011F-B264-4971-8505-F6432B45B152}"/>
              </a:ext>
            </a:extLst>
          </p:cNvPr>
          <p:cNvSpPr/>
          <p:nvPr userDrawn="1"/>
        </p:nvSpPr>
        <p:spPr bwMode="gray">
          <a:xfrm>
            <a:off x="0" y="1636162"/>
            <a:ext cx="9144000" cy="1188371"/>
          </a:xfrm>
          <a:prstGeom prst="rect">
            <a:avLst/>
          </a:prstGeom>
          <a:gradFill flip="none" rotWithShape="1">
            <a:gsLst>
              <a:gs pos="54000">
                <a:srgbClr val="662483"/>
              </a:gs>
              <a:gs pos="0">
                <a:srgbClr val="44257D"/>
              </a:gs>
              <a:gs pos="100000">
                <a:srgbClr val="00A19A"/>
              </a:gs>
            </a:gsLst>
            <a:lin ang="18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bwMode="white">
          <a:xfrm>
            <a:off x="539750" y="1636163"/>
            <a:ext cx="8064000" cy="1188000"/>
          </a:xfrm>
        </p:spPr>
        <p:txBody>
          <a:bodyPr anchor="ctr" anchorCtr="0">
            <a:noAutofit/>
          </a:bodyPr>
          <a:lstStyle>
            <a:lvl1pPr algn="l">
              <a:lnSpc>
                <a:spcPct val="85000"/>
              </a:lnSpc>
              <a:defRPr sz="3200" b="0">
                <a:solidFill>
                  <a:schemeClr val="bg1"/>
                </a:solidFill>
              </a:defRPr>
            </a:lvl1pPr>
          </a:lstStyle>
          <a:p>
            <a:r>
              <a:rPr lang="en-US"/>
              <a:t>Click to edit Master title style</a:t>
            </a:r>
          </a:p>
        </p:txBody>
      </p:sp>
      <p:sp>
        <p:nvSpPr>
          <p:cNvPr id="3" name="Subtitle 2"/>
          <p:cNvSpPr>
            <a:spLocks noGrp="1"/>
          </p:cNvSpPr>
          <p:nvPr>
            <p:ph type="subTitle" idx="1"/>
          </p:nvPr>
        </p:nvSpPr>
        <p:spPr>
          <a:xfrm>
            <a:off x="539750" y="2967038"/>
            <a:ext cx="8064501" cy="432000"/>
          </a:xfrm>
        </p:spPr>
        <p:txBody>
          <a:bodyPr/>
          <a:lstStyle>
            <a:lvl1pPr marL="0" indent="0" algn="l">
              <a:buNone/>
              <a:defRPr sz="14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540000" y="4659982"/>
            <a:ext cx="3960000" cy="212993"/>
          </a:xfrm>
          <a:prstGeom prst="rect">
            <a:avLst/>
          </a:prstGeom>
        </p:spPr>
        <p:txBody>
          <a:bodyPr lIns="0" tIns="0" rIns="0" bIns="0"/>
          <a:lstStyle>
            <a:lvl1pPr algn="l">
              <a:defRPr sz="1400">
                <a:solidFill>
                  <a:schemeClr val="tx1"/>
                </a:solidFill>
              </a:defRPr>
            </a:lvl1pPr>
          </a:lstStyle>
          <a:p>
            <a:endParaRPr lang="en-GB"/>
          </a:p>
        </p:txBody>
      </p:sp>
      <p:pic>
        <p:nvPicPr>
          <p:cNvPr id="11" name="Picture 10" descr="A close up of a logo&#10;&#10;Description automatically generated">
            <a:extLst>
              <a:ext uri="{FF2B5EF4-FFF2-40B4-BE49-F238E27FC236}">
                <a16:creationId xmlns:a16="http://schemas.microsoft.com/office/drawing/2014/main" id="{FBEE61FB-7912-4B79-BB15-91F26BBF770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4373" t="23989" r="10886" b="21809"/>
          <a:stretch/>
        </p:blipFill>
        <p:spPr>
          <a:xfrm>
            <a:off x="287524" y="182665"/>
            <a:ext cx="1889545" cy="968998"/>
          </a:xfrm>
          <a:prstGeom prst="rect">
            <a:avLst/>
          </a:prstGeom>
        </p:spPr>
      </p:pic>
    </p:spTree>
    <p:custDataLst>
      <p:tags r:id="rId1"/>
    </p:custDataLst>
    <p:extLst>
      <p:ext uri="{BB962C8B-B14F-4D97-AF65-F5344CB8AC3E}">
        <p14:creationId xmlns:p14="http://schemas.microsoft.com/office/powerpoint/2010/main" val="4173541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a:xfrm>
            <a:off x="1690688" y="4876800"/>
            <a:ext cx="6481112" cy="111368"/>
          </a:xfrm>
          <a:prstGeom prst="rect">
            <a:avLst/>
          </a:prstGeom>
        </p:spPr>
        <p:txBody>
          <a:bodyPr/>
          <a:lstStyle/>
          <a:p>
            <a:endParaRPr lang="en-GB"/>
          </a:p>
        </p:txBody>
      </p:sp>
    </p:spTree>
    <p:extLst>
      <p:ext uri="{BB962C8B-B14F-4D97-AF65-F5344CB8AC3E}">
        <p14:creationId xmlns:p14="http://schemas.microsoft.com/office/powerpoint/2010/main" val="357363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1690688" y="4876800"/>
            <a:ext cx="6481112" cy="111368"/>
          </a:xfrm>
          <a:prstGeom prst="rect">
            <a:avLst/>
          </a:prstGeom>
        </p:spPr>
        <p:txBody>
          <a:bodyPr/>
          <a:lstStyle/>
          <a:p>
            <a:endParaRPr lang="en-GB"/>
          </a:p>
        </p:txBody>
      </p:sp>
      <p:sp>
        <p:nvSpPr>
          <p:cNvPr id="4" name="Slide Number Placeholder 3"/>
          <p:cNvSpPr>
            <a:spLocks noGrp="1"/>
          </p:cNvSpPr>
          <p:nvPr>
            <p:ph type="sldNum" sz="quarter" idx="12"/>
          </p:nvPr>
        </p:nvSpPr>
        <p:spPr>
          <a:xfrm>
            <a:off x="8244000" y="4876800"/>
            <a:ext cx="360000" cy="108000"/>
          </a:xfrm>
          <a:prstGeom prst="rect">
            <a:avLst/>
          </a:prstGeom>
        </p:spPr>
        <p:txBody>
          <a:bodyPr/>
          <a:lstStyle>
            <a:lvl1pPr algn="r">
              <a:defRPr/>
            </a:lvl1pPr>
          </a:lstStyle>
          <a:p>
            <a:fld id="{B1249AB1-AB30-4DB9-BB9C-D847817A3AC3}" type="slidenum">
              <a:rPr lang="en-GB" smtClean="0"/>
              <a:pPr/>
              <a:t>‹#›</a:t>
            </a:fld>
            <a:endParaRPr lang="en-GB"/>
          </a:p>
        </p:txBody>
      </p:sp>
    </p:spTree>
    <p:custDataLst>
      <p:tags r:id="rId1"/>
    </p:custDataLst>
    <p:extLst>
      <p:ext uri="{BB962C8B-B14F-4D97-AF65-F5344CB8AC3E}">
        <p14:creationId xmlns:p14="http://schemas.microsoft.com/office/powerpoint/2010/main" val="36007545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4" name="Picture Placeholder 13"/>
          <p:cNvSpPr>
            <a:spLocks noGrp="1"/>
          </p:cNvSpPr>
          <p:nvPr>
            <p:ph type="pic" sz="quarter" idx="13" hasCustomPrompt="1"/>
          </p:nvPr>
        </p:nvSpPr>
        <p:spPr>
          <a:xfrm>
            <a:off x="0" y="0"/>
            <a:ext cx="4500000" cy="5144400"/>
          </a:xfrm>
          <a:solidFill>
            <a:schemeClr val="accent2"/>
          </a:solidFill>
          <a:ln>
            <a:noFill/>
          </a:ln>
        </p:spPr>
        <p:txBody>
          <a:bodyPr/>
          <a:lstStyle>
            <a:lvl1pPr marL="0" indent="0">
              <a:buNone/>
              <a:defRPr/>
            </a:lvl1pPr>
          </a:lstStyle>
          <a:p>
            <a:r>
              <a:rPr lang="en-GB"/>
              <a:t> </a:t>
            </a:r>
          </a:p>
        </p:txBody>
      </p:sp>
      <p:sp>
        <p:nvSpPr>
          <p:cNvPr id="3" name="Subtitle 2"/>
          <p:cNvSpPr>
            <a:spLocks noGrp="1"/>
          </p:cNvSpPr>
          <p:nvPr>
            <p:ph type="subTitle" idx="1"/>
          </p:nvPr>
        </p:nvSpPr>
        <p:spPr>
          <a:xfrm>
            <a:off x="4643438" y="2967038"/>
            <a:ext cx="3960312" cy="720000"/>
          </a:xfrm>
        </p:spPr>
        <p:txBody>
          <a:bodyPr/>
          <a:lstStyle>
            <a:lvl1pPr marL="0" indent="0" algn="r">
              <a:buNone/>
              <a:defRPr sz="1600" b="0">
                <a:solidFill>
                  <a:schemeClr val="tx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a:xfrm>
            <a:off x="538634" y="5380062"/>
            <a:ext cx="5400000" cy="135000"/>
          </a:xfrm>
          <a:prstGeom prst="rect">
            <a:avLst/>
          </a:prstGeom>
        </p:spPr>
        <p:txBody>
          <a:bodyPr/>
          <a:lstStyle/>
          <a:p>
            <a:endParaRPr lang="en-GB"/>
          </a:p>
        </p:txBody>
      </p:sp>
      <p:sp>
        <p:nvSpPr>
          <p:cNvPr id="6" name="Slide Number Placeholder 5"/>
          <p:cNvSpPr>
            <a:spLocks noGrp="1"/>
          </p:cNvSpPr>
          <p:nvPr>
            <p:ph type="sldNum" sz="quarter" idx="12"/>
          </p:nvPr>
        </p:nvSpPr>
        <p:spPr>
          <a:xfrm>
            <a:off x="8602634" y="5380062"/>
            <a:ext cx="540000" cy="135000"/>
          </a:xfrm>
          <a:prstGeom prst="rect">
            <a:avLst/>
          </a:prstGeom>
        </p:spPr>
        <p:txBody>
          <a:bodyPr/>
          <a:lstStyle/>
          <a:p>
            <a:fld id="{B1249AB1-AB30-4DB9-BB9C-D847817A3AC3}" type="slidenum">
              <a:rPr lang="en-GB" smtClean="0"/>
              <a:t>‹#›</a:t>
            </a:fld>
            <a:endParaRPr lang="en-GB"/>
          </a:p>
        </p:txBody>
      </p:sp>
      <p:sp>
        <p:nvSpPr>
          <p:cNvPr id="2" name="Title 1"/>
          <p:cNvSpPr>
            <a:spLocks noGrp="1"/>
          </p:cNvSpPr>
          <p:nvPr>
            <p:ph type="ctrTitle"/>
          </p:nvPr>
        </p:nvSpPr>
        <p:spPr>
          <a:xfrm>
            <a:off x="0" y="1626638"/>
            <a:ext cx="9142634" cy="1188000"/>
          </a:xfrm>
          <a:gradFill>
            <a:gsLst>
              <a:gs pos="54000">
                <a:srgbClr val="662483"/>
              </a:gs>
              <a:gs pos="0">
                <a:srgbClr val="44257D"/>
              </a:gs>
              <a:gs pos="100000">
                <a:srgbClr val="00A19A"/>
              </a:gs>
            </a:gsLst>
            <a:lin ang="18000000" scaled="0"/>
          </a:gradFill>
        </p:spPr>
        <p:txBody>
          <a:bodyPr lIns="540000" tIns="90000" rIns="540000" bIns="90000" anchor="ctr" anchorCtr="0">
            <a:noAutofit/>
          </a:bodyPr>
          <a:lstStyle>
            <a:lvl1pPr algn="r">
              <a:lnSpc>
                <a:spcPct val="85000"/>
              </a:lnSpc>
              <a:defRPr sz="3200" b="0">
                <a:solidFill>
                  <a:schemeClr val="bg1"/>
                </a:solidFill>
              </a:defRPr>
            </a:lvl1pPr>
          </a:lstStyle>
          <a:p>
            <a:r>
              <a:rPr lang="en-US"/>
              <a:t>Click to edit Master title style</a:t>
            </a:r>
          </a:p>
        </p:txBody>
      </p:sp>
      <p:sp>
        <p:nvSpPr>
          <p:cNvPr id="15" name="Text Placeholder 10"/>
          <p:cNvSpPr>
            <a:spLocks noGrp="1"/>
          </p:cNvSpPr>
          <p:nvPr>
            <p:ph type="body" sz="quarter" idx="15" hasCustomPrompt="1"/>
          </p:nvPr>
        </p:nvSpPr>
        <p:spPr>
          <a:xfrm>
            <a:off x="0" y="0"/>
            <a:ext cx="540000" cy="5143500"/>
          </a:xfrm>
          <a:solidFill>
            <a:schemeClr val="accent1"/>
          </a:solidFill>
        </p:spPr>
        <p:txBody>
          <a:bodyPr/>
          <a:lstStyle>
            <a:lvl1pPr marL="0" indent="0">
              <a:buNone/>
              <a:defRPr/>
            </a:lvl1pPr>
          </a:lstStyle>
          <a:p>
            <a:pPr lvl="0"/>
            <a:r>
              <a:rPr lang="en-GB"/>
              <a:t> </a:t>
            </a:r>
          </a:p>
        </p:txBody>
      </p:sp>
      <p:sp>
        <p:nvSpPr>
          <p:cNvPr id="13" name="Date Placeholder 3"/>
          <p:cNvSpPr>
            <a:spLocks noGrp="1"/>
          </p:cNvSpPr>
          <p:nvPr>
            <p:ph type="dt" sz="half" idx="10"/>
          </p:nvPr>
        </p:nvSpPr>
        <p:spPr>
          <a:xfrm>
            <a:off x="4643438" y="3903898"/>
            <a:ext cx="3960312" cy="288000"/>
          </a:xfrm>
          <a:prstGeom prst="rect">
            <a:avLst/>
          </a:prstGeom>
        </p:spPr>
        <p:txBody>
          <a:bodyPr lIns="0" tIns="0" rIns="0" bIns="0"/>
          <a:lstStyle>
            <a:lvl1pPr algn="r">
              <a:defRPr sz="1400">
                <a:solidFill>
                  <a:schemeClr val="tx1"/>
                </a:solidFill>
              </a:defRPr>
            </a:lvl1pPr>
          </a:lstStyle>
          <a:p>
            <a:endParaRPr lang="en-GB"/>
          </a:p>
        </p:txBody>
      </p:sp>
      <p:sp>
        <p:nvSpPr>
          <p:cNvPr id="16" name="Rectangle 15"/>
          <p:cNvSpPr/>
          <p:nvPr userDrawn="1"/>
        </p:nvSpPr>
        <p:spPr>
          <a:xfrm>
            <a:off x="9360532" y="230833"/>
            <a:ext cx="2304256" cy="35951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spAutoFit/>
          </a:bodyPr>
          <a:lstStyle/>
          <a:p>
            <a:pPr algn="l"/>
            <a:r>
              <a:rPr lang="en-GB" sz="1000" b="1" noProof="0">
                <a:solidFill>
                  <a:schemeClr val="tx1"/>
                </a:solidFill>
              </a:rPr>
              <a:t>Please Note: </a:t>
            </a:r>
            <a:r>
              <a:rPr lang="en-GB" sz="1000" b="0" noProof="0">
                <a:solidFill>
                  <a:schemeClr val="tx1"/>
                </a:solidFill>
              </a:rPr>
              <a:t>The image on this slide sits behind the two coloured shapes.</a:t>
            </a:r>
            <a:r>
              <a:rPr lang="en-GB" sz="1000" b="0" baseline="0" noProof="0">
                <a:solidFill>
                  <a:schemeClr val="tx1"/>
                </a:solidFill>
              </a:rPr>
              <a:t> </a:t>
            </a:r>
          </a:p>
          <a:p>
            <a:pPr algn="l"/>
            <a:endParaRPr lang="en-GB" sz="1000" b="0" baseline="0" noProof="0">
              <a:solidFill>
                <a:schemeClr val="tx1"/>
              </a:solidFill>
            </a:endParaRPr>
          </a:p>
          <a:p>
            <a:pPr algn="l"/>
            <a:r>
              <a:rPr lang="en-GB" sz="1000" b="0" baseline="0" noProof="0">
                <a:solidFill>
                  <a:schemeClr val="tx1"/>
                </a:solidFill>
              </a:rPr>
              <a:t>When any existing image is replaced or, the overlapping coloured shapes will disappear (hide behind image).</a:t>
            </a:r>
          </a:p>
          <a:p>
            <a:pPr algn="l"/>
            <a:endParaRPr lang="en-GB" sz="1000" b="0" baseline="0" noProof="0">
              <a:solidFill>
                <a:schemeClr val="tx1"/>
              </a:solidFill>
            </a:endParaRPr>
          </a:p>
          <a:p>
            <a:pPr algn="l"/>
            <a:r>
              <a:rPr lang="en-GB" sz="1000" b="0" baseline="0" noProof="0">
                <a:solidFill>
                  <a:schemeClr val="tx1"/>
                </a:solidFill>
              </a:rPr>
              <a:t>Reset the slide layout to bring the overlapping shape back on top.  </a:t>
            </a:r>
          </a:p>
          <a:p>
            <a:pPr algn="l"/>
            <a:endParaRPr lang="en-GB" sz="1000" b="0" baseline="0" noProof="0">
              <a:solidFill>
                <a:schemeClr val="tx1"/>
              </a:solidFill>
            </a:endParaRPr>
          </a:p>
          <a:p>
            <a:pPr algn="l"/>
            <a:r>
              <a:rPr lang="en-GB" sz="1000" b="0" baseline="0" noProof="0">
                <a:solidFill>
                  <a:schemeClr val="tx1"/>
                </a:solidFill>
              </a:rPr>
              <a:t>To change the image to greyscale go to click on the image, go to Picture Tools on the Ribbon (this will only appear when an image is selected) and go to the </a:t>
            </a:r>
            <a:r>
              <a:rPr lang="en-GB" sz="1000" b="0" baseline="0" noProof="0" err="1">
                <a:solidFill>
                  <a:schemeClr val="tx1"/>
                </a:solidFill>
              </a:rPr>
              <a:t>Color</a:t>
            </a:r>
            <a:r>
              <a:rPr lang="en-GB" sz="1000" b="0" baseline="0" noProof="0">
                <a:solidFill>
                  <a:schemeClr val="tx1"/>
                </a:solidFill>
              </a:rPr>
              <a:t> option and under Recolour select the second option in which is Greyscale.</a:t>
            </a:r>
          </a:p>
          <a:p>
            <a:pPr algn="l"/>
            <a:endParaRPr lang="en-GB" sz="1000" b="1" baseline="0" noProof="0">
              <a:solidFill>
                <a:schemeClr val="tx1"/>
              </a:solidFill>
            </a:endParaRPr>
          </a:p>
          <a:p>
            <a:pPr algn="l"/>
            <a:r>
              <a:rPr lang="en-GB" sz="1000" b="1" baseline="0" noProof="0">
                <a:solidFill>
                  <a:schemeClr val="tx1"/>
                </a:solidFill>
              </a:rPr>
              <a:t>Note: If the overlapping shape disappears behind the image, click on Reset slide on the Home Ribbon</a:t>
            </a:r>
            <a:endParaRPr lang="en-GB" sz="1000" b="1" noProof="0">
              <a:solidFill>
                <a:schemeClr val="tx1"/>
              </a:solidFill>
            </a:endParaRPr>
          </a:p>
        </p:txBody>
      </p:sp>
      <p:pic>
        <p:nvPicPr>
          <p:cNvPr id="19" name="Picture 18" descr="A close up of a logo&#10;&#10;Description automatically generated">
            <a:extLst>
              <a:ext uri="{FF2B5EF4-FFF2-40B4-BE49-F238E27FC236}">
                <a16:creationId xmlns:a16="http://schemas.microsoft.com/office/drawing/2014/main" id="{AE019904-598A-4150-8BC6-DF1D0E54444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4373" t="23989" r="10886" b="21809"/>
          <a:stretch/>
        </p:blipFill>
        <p:spPr>
          <a:xfrm>
            <a:off x="7092280" y="182665"/>
            <a:ext cx="1889545" cy="968998"/>
          </a:xfrm>
          <a:prstGeom prst="rect">
            <a:avLst/>
          </a:prstGeom>
        </p:spPr>
      </p:pic>
    </p:spTree>
    <p:extLst>
      <p:ext uri="{BB962C8B-B14F-4D97-AF65-F5344CB8AC3E}">
        <p14:creationId xmlns:p14="http://schemas.microsoft.com/office/powerpoint/2010/main" val="45991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ack Page">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2049C0-0C24-4679-ACBE-445B353D423E}"/>
              </a:ext>
            </a:extLst>
          </p:cNvPr>
          <p:cNvSpPr/>
          <p:nvPr userDrawn="1"/>
        </p:nvSpPr>
        <p:spPr bwMode="gray">
          <a:xfrm>
            <a:off x="0" y="0"/>
            <a:ext cx="9144000" cy="5143500"/>
          </a:xfrm>
          <a:prstGeom prst="rect">
            <a:avLst/>
          </a:prstGeom>
          <a:gradFill flip="none" rotWithShape="1">
            <a:gsLst>
              <a:gs pos="54000">
                <a:srgbClr val="662483"/>
              </a:gs>
              <a:gs pos="0">
                <a:srgbClr val="44257D"/>
              </a:gs>
              <a:gs pos="100000">
                <a:srgbClr val="00A19A"/>
              </a:gs>
            </a:gsLst>
            <a:lin ang="18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userDrawn="1"/>
        </p:nvSpPr>
        <p:spPr>
          <a:xfrm>
            <a:off x="535510" y="4070390"/>
            <a:ext cx="8064500" cy="553998"/>
          </a:xfrm>
          <a:prstGeom prst="rect">
            <a:avLst/>
          </a:prstGeom>
        </p:spPr>
        <p:txBody>
          <a:bodyPr wrap="square" lIns="0" tIns="0" rIns="0" bIns="0" anchor="b" anchorCtr="0">
            <a:spAutoFit/>
          </a:bodyPr>
          <a:lstStyle/>
          <a:p>
            <a:r>
              <a:rPr lang="en-GB" sz="1200" dirty="0">
                <a:solidFill>
                  <a:schemeClr val="bg1"/>
                </a:solidFill>
              </a:rPr>
              <a:t>www.oguk.org.uk</a:t>
            </a:r>
            <a:br>
              <a:rPr lang="en-GB" sz="1200" dirty="0">
                <a:solidFill>
                  <a:schemeClr val="bg1"/>
                </a:solidFill>
              </a:rPr>
            </a:br>
            <a:r>
              <a:rPr lang="en-GB" sz="1200" dirty="0">
                <a:solidFill>
                  <a:schemeClr val="bg1"/>
                </a:solidFill>
              </a:rPr>
              <a:t>info@oguk.org.uk</a:t>
            </a:r>
          </a:p>
          <a:p>
            <a:r>
              <a:rPr lang="en-GB" sz="1200" dirty="0">
                <a:solidFill>
                  <a:schemeClr val="bg1"/>
                </a:solidFill>
              </a:rPr>
              <a:t>#OGUK</a:t>
            </a:r>
          </a:p>
        </p:txBody>
      </p:sp>
      <p:sp>
        <p:nvSpPr>
          <p:cNvPr id="5" name="Rectangle 4"/>
          <p:cNvSpPr/>
          <p:nvPr userDrawn="1"/>
        </p:nvSpPr>
        <p:spPr>
          <a:xfrm>
            <a:off x="539750" y="4692309"/>
            <a:ext cx="8064500" cy="184666"/>
          </a:xfrm>
          <a:prstGeom prst="rect">
            <a:avLst/>
          </a:prstGeom>
        </p:spPr>
        <p:txBody>
          <a:bodyPr wrap="square" lIns="0" tIns="0" rIns="0" bIns="0" anchor="b" anchorCtr="0">
            <a:spAutoFit/>
          </a:bodyPr>
          <a:lstStyle/>
          <a:p>
            <a:r>
              <a:rPr lang="en-GB" sz="1200" dirty="0">
                <a:solidFill>
                  <a:schemeClr val="bg1"/>
                </a:solidFill>
              </a:rPr>
              <a:t>© 2021 The UK Oil and Gas Industry Association Limited, trading as OGUK</a:t>
            </a:r>
          </a:p>
        </p:txBody>
      </p:sp>
      <p:pic>
        <p:nvPicPr>
          <p:cNvPr id="8" name="Picture 7">
            <a:extLst>
              <a:ext uri="{FF2B5EF4-FFF2-40B4-BE49-F238E27FC236}">
                <a16:creationId xmlns:a16="http://schemas.microsoft.com/office/drawing/2014/main" id="{6415ECA6-81FA-4AA4-AC01-A01E781582C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6125" b="22026"/>
          <a:stretch/>
        </p:blipFill>
        <p:spPr>
          <a:xfrm>
            <a:off x="522211" y="1064029"/>
            <a:ext cx="8020050" cy="2938440"/>
          </a:xfrm>
          <a:prstGeom prst="rect">
            <a:avLst/>
          </a:prstGeom>
        </p:spPr>
      </p:pic>
    </p:spTree>
    <p:extLst>
      <p:ext uri="{BB962C8B-B14F-4D97-AF65-F5344CB8AC3E}">
        <p14:creationId xmlns:p14="http://schemas.microsoft.com/office/powerpoint/2010/main" val="3859010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ONTENT –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D8D7063F-7F6A-4F2A-980B-2F46E9C70AC3}"/>
              </a:ext>
            </a:extLst>
          </p:cNvPr>
          <p:cNvSpPr>
            <a:spLocks noGrp="1"/>
          </p:cNvSpPr>
          <p:nvPr>
            <p:ph sz="quarter" idx="11"/>
          </p:nvPr>
        </p:nvSpPr>
        <p:spPr>
          <a:xfrm>
            <a:off x="540001" y="1129904"/>
            <a:ext cx="8064249" cy="29539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itle 8">
            <a:extLst>
              <a:ext uri="{FF2B5EF4-FFF2-40B4-BE49-F238E27FC236}">
                <a16:creationId xmlns:a16="http://schemas.microsoft.com/office/drawing/2014/main" id="{0D8A554D-BF80-4233-BA03-CDD08F260E0F}"/>
              </a:ext>
            </a:extLst>
          </p:cNvPr>
          <p:cNvSpPr>
            <a:spLocks noGrp="1"/>
          </p:cNvSpPr>
          <p:nvPr>
            <p:ph type="title"/>
          </p:nvPr>
        </p:nvSpPr>
        <p:spPr>
          <a:xfrm>
            <a:off x="540000" y="325294"/>
            <a:ext cx="8064250" cy="647700"/>
          </a:xfrm>
        </p:spPr>
        <p:txBody>
          <a:bodyPr/>
          <a:lstStyle/>
          <a:p>
            <a:r>
              <a:rPr lang="en-US"/>
              <a:t>Click to edit Master title style</a:t>
            </a:r>
            <a:endParaRPr lang="en-GB"/>
          </a:p>
        </p:txBody>
      </p:sp>
    </p:spTree>
    <p:extLst>
      <p:ext uri="{BB962C8B-B14F-4D97-AF65-F5344CB8AC3E}">
        <p14:creationId xmlns:p14="http://schemas.microsoft.com/office/powerpoint/2010/main" val="346095776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CONTENT – TEXT">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889FBB4-89F9-A74B-84D6-96B712ACC658}"/>
              </a:ext>
            </a:extLst>
          </p:cNvPr>
          <p:cNvSpPr>
            <a:spLocks noGrp="1"/>
          </p:cNvSpPr>
          <p:nvPr>
            <p:ph type="body" sz="quarter" idx="10" hasCustomPrompt="1"/>
          </p:nvPr>
        </p:nvSpPr>
        <p:spPr>
          <a:xfrm>
            <a:off x="675001" y="540000"/>
            <a:ext cx="4052888" cy="419100"/>
          </a:xfrm>
          <a:prstGeom prst="rect">
            <a:avLst/>
          </a:prstGeom>
        </p:spPr>
        <p:txBody>
          <a:bodyPr lIns="90000"/>
          <a:lstStyle>
            <a:lvl1pPr marL="0" indent="0">
              <a:buFontTx/>
              <a:buNone/>
              <a:defRPr b="0" i="0">
                <a:latin typeface="Helvetica Light" panose="020B0403020202020204" pitchFamily="34" charset="0"/>
              </a:defRPr>
            </a:lvl1pPr>
          </a:lstStyle>
          <a:p>
            <a:pPr lvl="0"/>
            <a:r>
              <a:rPr lang="en-US"/>
              <a:t>HEADING</a:t>
            </a:r>
          </a:p>
        </p:txBody>
      </p:sp>
      <p:sp>
        <p:nvSpPr>
          <p:cNvPr id="7" name="Text Placeholder 6">
            <a:extLst>
              <a:ext uri="{FF2B5EF4-FFF2-40B4-BE49-F238E27FC236}">
                <a16:creationId xmlns:a16="http://schemas.microsoft.com/office/drawing/2014/main" id="{AC9AC9B1-16E3-C64A-9D2F-4A48717393B5}"/>
              </a:ext>
            </a:extLst>
          </p:cNvPr>
          <p:cNvSpPr>
            <a:spLocks noGrp="1"/>
          </p:cNvSpPr>
          <p:nvPr>
            <p:ph type="body" sz="quarter" idx="11" hasCustomPrompt="1"/>
          </p:nvPr>
        </p:nvSpPr>
        <p:spPr>
          <a:xfrm>
            <a:off x="675085" y="1215003"/>
            <a:ext cx="5437994" cy="3090863"/>
          </a:xfrm>
          <a:prstGeom prst="rect">
            <a:avLst/>
          </a:prstGeom>
        </p:spPr>
        <p:txBody>
          <a:bodyPr/>
          <a:lstStyle>
            <a:lvl1pPr marL="0" indent="0">
              <a:lnSpc>
                <a:spcPct val="150000"/>
              </a:lnSpc>
              <a:buFontTx/>
              <a:buNone/>
              <a:defRPr lang="en-GB" sz="788" b="0" i="0" smtClean="0">
                <a:effectLst/>
                <a:latin typeface="Helvetica Light" panose="020B0403020202020204" pitchFamily="34" charset="0"/>
              </a:defRPr>
            </a:lvl1pPr>
            <a:lvl2pPr marL="257168" indent="0">
              <a:buFontTx/>
              <a:buNone/>
              <a:defRPr sz="788" b="0" i="0">
                <a:latin typeface="Helvetica Light" panose="020B0403020202020204" pitchFamily="34" charset="0"/>
              </a:defRPr>
            </a:lvl2pPr>
            <a:lvl3pPr marL="514337" indent="0">
              <a:buFontTx/>
              <a:buNone/>
              <a:defRPr sz="788" b="0" i="0">
                <a:latin typeface="Helvetica Light" panose="020B0403020202020204" pitchFamily="34" charset="0"/>
              </a:defRPr>
            </a:lvl3pPr>
            <a:lvl4pPr marL="771506" indent="0">
              <a:buFontTx/>
              <a:buNone/>
              <a:defRPr sz="788" b="0" i="0">
                <a:latin typeface="Helvetica Light" panose="020B0403020202020204" pitchFamily="34" charset="0"/>
              </a:defRPr>
            </a:lvl4pPr>
            <a:lvl5pPr marL="1028675" indent="0">
              <a:buFontTx/>
              <a:buNone/>
              <a:defRPr sz="788" b="0" i="0">
                <a:latin typeface="Helvetica Light" panose="020B0403020202020204" pitchFamily="34" charset="0"/>
              </a:defRPr>
            </a:lvl5pPr>
          </a:lstStyle>
          <a:p>
            <a:pPr lvl="0"/>
            <a:r>
              <a:rPr lang="en-US" err="1"/>
              <a:t>Proin</a:t>
            </a:r>
            <a:r>
              <a:rPr lang="en-US"/>
              <a:t> </a:t>
            </a:r>
            <a:r>
              <a:rPr lang="en-US" err="1"/>
              <a:t>mollis</a:t>
            </a:r>
            <a:r>
              <a:rPr lang="en-US"/>
              <a:t> ante mi, et </a:t>
            </a:r>
            <a:r>
              <a:rPr lang="en-US" err="1"/>
              <a:t>dignissim</a:t>
            </a:r>
            <a:r>
              <a:rPr lang="en-US"/>
              <a:t> </a:t>
            </a:r>
            <a:r>
              <a:rPr lang="en-US" err="1"/>
              <a:t>orci</a:t>
            </a:r>
            <a:r>
              <a:rPr lang="en-US"/>
              <a:t> </a:t>
            </a:r>
            <a:r>
              <a:rPr lang="en-US" err="1"/>
              <a:t>pretium</a:t>
            </a:r>
            <a:r>
              <a:rPr lang="en-US"/>
              <a:t> ac. Nam </a:t>
            </a:r>
            <a:r>
              <a:rPr lang="en-US" err="1"/>
              <a:t>placerat</a:t>
            </a:r>
            <a:r>
              <a:rPr lang="en-US"/>
              <a:t> </a:t>
            </a:r>
            <a:r>
              <a:rPr lang="en-US" err="1"/>
              <a:t>faucibus</a:t>
            </a:r>
            <a:r>
              <a:rPr lang="en-US"/>
              <a:t> </a:t>
            </a:r>
            <a:r>
              <a:rPr lang="en-US" err="1"/>
              <a:t>massa</a:t>
            </a:r>
            <a:r>
              <a:rPr lang="en-US"/>
              <a:t>, sit </a:t>
            </a:r>
            <a:r>
              <a:rPr lang="en-US" err="1"/>
              <a:t>amet</a:t>
            </a:r>
            <a:r>
              <a:rPr lang="en-US"/>
              <a:t> </a:t>
            </a:r>
            <a:r>
              <a:rPr lang="en-US" err="1"/>
              <a:t>elementum</a:t>
            </a:r>
            <a:r>
              <a:rPr lang="en-US"/>
              <a:t> </a:t>
            </a:r>
            <a:r>
              <a:rPr lang="en-US" err="1"/>
              <a:t>nunc</a:t>
            </a:r>
            <a:r>
              <a:rPr lang="en-US"/>
              <a:t> </a:t>
            </a:r>
            <a:r>
              <a:rPr lang="en-US" err="1"/>
              <a:t>posuere</a:t>
            </a:r>
            <a:r>
              <a:rPr lang="en-US"/>
              <a:t> </a:t>
            </a:r>
            <a:r>
              <a:rPr lang="en-US" err="1"/>
              <a:t>malesuada</a:t>
            </a:r>
            <a:r>
              <a:rPr lang="en-US"/>
              <a:t>. </a:t>
            </a:r>
            <a:r>
              <a:rPr lang="en-US" err="1"/>
              <a:t>Donec</a:t>
            </a:r>
            <a:r>
              <a:rPr lang="en-US"/>
              <a:t> maximus </a:t>
            </a:r>
            <a:r>
              <a:rPr lang="en-US" err="1"/>
              <a:t>lacus</a:t>
            </a:r>
            <a:r>
              <a:rPr lang="en-US"/>
              <a:t> </a:t>
            </a:r>
            <a:r>
              <a:rPr lang="en-US" err="1"/>
              <a:t>justo</a:t>
            </a:r>
            <a:r>
              <a:rPr lang="en-US"/>
              <a:t>, a </a:t>
            </a:r>
            <a:r>
              <a:rPr lang="en-US" err="1"/>
              <a:t>malesuada</a:t>
            </a:r>
            <a:r>
              <a:rPr lang="en-US"/>
              <a:t> </a:t>
            </a:r>
            <a:r>
              <a:rPr lang="en-US" err="1"/>
              <a:t>tellus</a:t>
            </a:r>
            <a:r>
              <a:rPr lang="en-US"/>
              <a:t> </a:t>
            </a:r>
            <a:r>
              <a:rPr lang="en-US" err="1"/>
              <a:t>sodales</a:t>
            </a:r>
            <a:r>
              <a:rPr lang="en-US"/>
              <a:t> sit </a:t>
            </a:r>
            <a:r>
              <a:rPr lang="en-US" err="1"/>
              <a:t>amet</a:t>
            </a:r>
            <a:r>
              <a:rPr lang="en-US"/>
              <a:t>. </a:t>
            </a:r>
            <a:r>
              <a:rPr lang="en-US" err="1"/>
              <a:t>Donec</a:t>
            </a:r>
            <a:r>
              <a:rPr lang="en-US"/>
              <a:t> </a:t>
            </a:r>
            <a:r>
              <a:rPr lang="en-US" err="1"/>
              <a:t>finibus</a:t>
            </a:r>
            <a:r>
              <a:rPr lang="en-US"/>
              <a:t> </a:t>
            </a:r>
            <a:r>
              <a:rPr lang="en-US" err="1"/>
              <a:t>accumsan</a:t>
            </a:r>
            <a:r>
              <a:rPr lang="en-US"/>
              <a:t> </a:t>
            </a:r>
            <a:r>
              <a:rPr lang="en-US" err="1"/>
              <a:t>massa</a:t>
            </a:r>
            <a:r>
              <a:rPr lang="en-US"/>
              <a:t> </a:t>
            </a:r>
            <a:r>
              <a:rPr lang="en-US" err="1"/>
              <a:t>eget</a:t>
            </a:r>
            <a:r>
              <a:rPr lang="en-US"/>
              <a:t> </a:t>
            </a:r>
            <a:r>
              <a:rPr lang="en-US" err="1"/>
              <a:t>ultricies</a:t>
            </a:r>
            <a:r>
              <a:rPr lang="en-US"/>
              <a:t>. Cras vitae </a:t>
            </a:r>
            <a:r>
              <a:rPr lang="en-US" err="1"/>
              <a:t>rutrum</a:t>
            </a:r>
            <a:r>
              <a:rPr lang="en-US"/>
              <a:t> </a:t>
            </a:r>
            <a:r>
              <a:rPr lang="en-US" err="1"/>
              <a:t>augue</a:t>
            </a:r>
            <a:r>
              <a:rPr lang="en-US"/>
              <a:t>, id </a:t>
            </a:r>
            <a:r>
              <a:rPr lang="en-US" err="1"/>
              <a:t>malesuada</a:t>
            </a:r>
            <a:r>
              <a:rPr lang="en-US"/>
              <a:t> libero. Morbi </a:t>
            </a:r>
            <a:r>
              <a:rPr lang="en-US" err="1"/>
              <a:t>purus</a:t>
            </a:r>
            <a:r>
              <a:rPr lang="en-US"/>
              <a:t> </a:t>
            </a:r>
            <a:r>
              <a:rPr lang="en-US" err="1"/>
              <a:t>diam</a:t>
            </a:r>
            <a:r>
              <a:rPr lang="en-US"/>
              <a:t>, semper </a:t>
            </a:r>
            <a:r>
              <a:rPr lang="en-US" err="1"/>
              <a:t>quis</a:t>
            </a:r>
            <a:r>
              <a:rPr lang="en-US"/>
              <a:t> </a:t>
            </a:r>
            <a:r>
              <a:rPr lang="en-US" err="1"/>
              <a:t>auctor</a:t>
            </a:r>
            <a:r>
              <a:rPr lang="en-US"/>
              <a:t> </a:t>
            </a:r>
            <a:r>
              <a:rPr lang="en-US" err="1"/>
              <a:t>vel</a:t>
            </a:r>
            <a:r>
              <a:rPr lang="en-US"/>
              <a:t>, </a:t>
            </a:r>
            <a:r>
              <a:rPr lang="en-US" err="1"/>
              <a:t>facilisis</a:t>
            </a:r>
            <a:r>
              <a:rPr lang="en-US"/>
              <a:t> at mi. </a:t>
            </a:r>
            <a:r>
              <a:rPr lang="en-US" err="1"/>
              <a:t>Pellentesque</a:t>
            </a:r>
            <a:r>
              <a:rPr lang="en-US"/>
              <a:t> </a:t>
            </a:r>
            <a:r>
              <a:rPr lang="en-US" err="1"/>
              <a:t>posuere</a:t>
            </a:r>
            <a:r>
              <a:rPr lang="en-US"/>
              <a:t> </a:t>
            </a:r>
            <a:r>
              <a:rPr lang="en-US" err="1"/>
              <a:t>scelerisque</a:t>
            </a:r>
            <a:r>
              <a:rPr lang="en-US"/>
              <a:t> </a:t>
            </a:r>
            <a:r>
              <a:rPr lang="en-US" err="1"/>
              <a:t>nisl</a:t>
            </a:r>
            <a:r>
              <a:rPr lang="en-US"/>
              <a:t>, non </a:t>
            </a:r>
            <a:r>
              <a:rPr lang="en-US" err="1"/>
              <a:t>varius</a:t>
            </a:r>
            <a:r>
              <a:rPr lang="en-US"/>
              <a:t> </a:t>
            </a:r>
            <a:r>
              <a:rPr lang="en-US" err="1"/>
              <a:t>tortor</a:t>
            </a:r>
            <a:r>
              <a:rPr lang="en-US"/>
              <a:t> </a:t>
            </a:r>
            <a:r>
              <a:rPr lang="en-US" err="1"/>
              <a:t>vulputate</a:t>
            </a:r>
            <a:r>
              <a:rPr lang="en-US"/>
              <a:t> </a:t>
            </a:r>
            <a:r>
              <a:rPr lang="en-US" err="1"/>
              <a:t>eu</a:t>
            </a:r>
            <a:r>
              <a:rPr lang="en-US"/>
              <a:t>. </a:t>
            </a:r>
            <a:r>
              <a:rPr lang="en-US" err="1"/>
              <a:t>Quisque</a:t>
            </a:r>
            <a:r>
              <a:rPr lang="en-US"/>
              <a:t> </a:t>
            </a:r>
            <a:r>
              <a:rPr lang="en-US" err="1"/>
              <a:t>justo</a:t>
            </a:r>
            <a:r>
              <a:rPr lang="en-US"/>
              <a:t> </a:t>
            </a:r>
            <a:r>
              <a:rPr lang="en-US" err="1"/>
              <a:t>diam</a:t>
            </a:r>
            <a:r>
              <a:rPr lang="en-US"/>
              <a:t>, </a:t>
            </a:r>
            <a:r>
              <a:rPr lang="en-US" err="1"/>
              <a:t>placerat</a:t>
            </a:r>
            <a:r>
              <a:rPr lang="en-US"/>
              <a:t> </a:t>
            </a:r>
            <a:r>
              <a:rPr lang="en-US" err="1"/>
              <a:t>sed</a:t>
            </a:r>
            <a:r>
              <a:rPr lang="en-US"/>
              <a:t> </a:t>
            </a:r>
            <a:r>
              <a:rPr lang="en-US" err="1"/>
              <a:t>consequat</a:t>
            </a:r>
            <a:r>
              <a:rPr lang="en-US"/>
              <a:t> id, </a:t>
            </a:r>
            <a:r>
              <a:rPr lang="en-US" err="1"/>
              <a:t>blandit</a:t>
            </a:r>
            <a:r>
              <a:rPr lang="en-US"/>
              <a:t> et </a:t>
            </a:r>
            <a:r>
              <a:rPr lang="en-US" err="1"/>
              <a:t>justo</a:t>
            </a:r>
            <a:r>
              <a:rPr lang="en-US"/>
              <a:t>. </a:t>
            </a:r>
            <a:r>
              <a:rPr lang="en-US" err="1"/>
              <a:t>Phasellus</a:t>
            </a:r>
            <a:r>
              <a:rPr lang="en-US"/>
              <a:t> </a:t>
            </a:r>
            <a:r>
              <a:rPr lang="en-US" err="1"/>
              <a:t>consectetur</a:t>
            </a:r>
            <a:r>
              <a:rPr lang="en-US"/>
              <a:t> magna sit </a:t>
            </a:r>
            <a:r>
              <a:rPr lang="en-US" err="1"/>
              <a:t>amet</a:t>
            </a:r>
            <a:r>
              <a:rPr lang="en-US"/>
              <a:t> </a:t>
            </a:r>
            <a:r>
              <a:rPr lang="en-US" err="1"/>
              <a:t>facilisis</a:t>
            </a:r>
            <a:r>
              <a:rPr lang="en-US"/>
              <a:t> cursus. </a:t>
            </a:r>
            <a:r>
              <a:rPr lang="en-US" err="1"/>
              <a:t>Sed</a:t>
            </a:r>
            <a:r>
              <a:rPr lang="en-US"/>
              <a:t> </a:t>
            </a:r>
            <a:r>
              <a:rPr lang="en-US" err="1"/>
              <a:t>rhoncus</a:t>
            </a:r>
            <a:r>
              <a:rPr lang="en-US"/>
              <a:t>.</a:t>
            </a:r>
          </a:p>
        </p:txBody>
      </p:sp>
      <p:sp>
        <p:nvSpPr>
          <p:cNvPr id="6" name="Rectangle 5">
            <a:extLst>
              <a:ext uri="{FF2B5EF4-FFF2-40B4-BE49-F238E27FC236}">
                <a16:creationId xmlns:a16="http://schemas.microsoft.com/office/drawing/2014/main" id="{0962BD10-F04E-4A8A-B209-84B536FC7471}"/>
              </a:ext>
            </a:extLst>
          </p:cNvPr>
          <p:cNvSpPr/>
          <p:nvPr userDrawn="1"/>
        </p:nvSpPr>
        <p:spPr>
          <a:xfrm>
            <a:off x="179514" y="4701505"/>
            <a:ext cx="3168352" cy="276997"/>
          </a:xfrm>
          <a:prstGeom prst="rect">
            <a:avLst/>
          </a:prstGeom>
          <a:solidFill>
            <a:srgbClr val="302257"/>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spAutoFit/>
          </a:bodyPr>
          <a:lstStyle/>
          <a:p>
            <a:pPr marL="0" marR="0" indent="0" algn="l" defTabSz="685783" rtl="0" fontAlgn="auto" latinLnBrk="0" hangingPunct="0">
              <a:lnSpc>
                <a:spcPct val="100000"/>
              </a:lnSpc>
              <a:spcBef>
                <a:spcPts val="0"/>
              </a:spcBef>
              <a:spcAft>
                <a:spcPts val="0"/>
              </a:spcAft>
              <a:buClrTx/>
              <a:buSzTx/>
              <a:buFontTx/>
              <a:buNone/>
              <a:tabLst/>
            </a:pPr>
            <a:endParaRPr kumimoji="0" lang="en-GB" sz="1350" b="0" i="0" u="none" strike="noStrike" cap="none" spc="0" normalizeH="0" baseline="0">
              <a:ln>
                <a:noFill/>
              </a:ln>
              <a:solidFill>
                <a:srgbClr val="000000"/>
              </a:solidFill>
              <a:effectLst/>
              <a:uFillTx/>
              <a:latin typeface="+mn-lt"/>
              <a:ea typeface="+mn-ea"/>
              <a:cs typeface="+mn-cs"/>
              <a:sym typeface="Helvetica"/>
            </a:endParaRPr>
          </a:p>
        </p:txBody>
      </p:sp>
      <p:pic>
        <p:nvPicPr>
          <p:cNvPr id="4" name="Picture 3" descr="A close up of a sign&#10;&#10;Description automatically generated">
            <a:extLst>
              <a:ext uri="{FF2B5EF4-FFF2-40B4-BE49-F238E27FC236}">
                <a16:creationId xmlns:a16="http://schemas.microsoft.com/office/drawing/2014/main" id="{38A1C72F-EAE0-438A-8259-F45BB6764E4E}"/>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5883" t="5685" r="17647" b="37605"/>
          <a:stretch/>
        </p:blipFill>
        <p:spPr>
          <a:xfrm>
            <a:off x="395536" y="4603501"/>
            <a:ext cx="936104" cy="416522"/>
          </a:xfrm>
          <a:prstGeom prst="rect">
            <a:avLst/>
          </a:prstGeom>
        </p:spPr>
      </p:pic>
      <p:pic>
        <p:nvPicPr>
          <p:cNvPr id="5" name="Picture 4" descr="A close up of a sign&#10;&#10;Description automatically generated">
            <a:extLst>
              <a:ext uri="{FF2B5EF4-FFF2-40B4-BE49-F238E27FC236}">
                <a16:creationId xmlns:a16="http://schemas.microsoft.com/office/drawing/2014/main" id="{2700F808-5819-4242-B12F-228071B73FC9}"/>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46924" t="60937" r="6016" b="11765"/>
          <a:stretch/>
        </p:blipFill>
        <p:spPr>
          <a:xfrm>
            <a:off x="1362798" y="4711511"/>
            <a:ext cx="576064" cy="200499"/>
          </a:xfrm>
          <a:prstGeom prst="rect">
            <a:avLst/>
          </a:prstGeom>
        </p:spPr>
      </p:pic>
    </p:spTree>
    <p:custDataLst>
      <p:tags r:id="rId1"/>
    </p:custDataLst>
    <p:extLst>
      <p:ext uri="{BB962C8B-B14F-4D97-AF65-F5344CB8AC3E}">
        <p14:creationId xmlns:p14="http://schemas.microsoft.com/office/powerpoint/2010/main" val="1347061680"/>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099011F-B264-4971-8505-F6432B45B152}"/>
              </a:ext>
            </a:extLst>
          </p:cNvPr>
          <p:cNvSpPr/>
          <p:nvPr userDrawn="1"/>
        </p:nvSpPr>
        <p:spPr bwMode="gray">
          <a:xfrm>
            <a:off x="0" y="1636162"/>
            <a:ext cx="9144000" cy="1188371"/>
          </a:xfrm>
          <a:prstGeom prst="rect">
            <a:avLst/>
          </a:prstGeom>
          <a:gradFill flip="none" rotWithShape="1">
            <a:gsLst>
              <a:gs pos="54000">
                <a:srgbClr val="662483"/>
              </a:gs>
              <a:gs pos="0">
                <a:srgbClr val="44257D"/>
              </a:gs>
              <a:gs pos="100000">
                <a:srgbClr val="00A19A"/>
              </a:gs>
            </a:gsLst>
            <a:lin ang="18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bwMode="white">
          <a:xfrm>
            <a:off x="539750" y="1636163"/>
            <a:ext cx="8064000" cy="1188000"/>
          </a:xfrm>
        </p:spPr>
        <p:txBody>
          <a:bodyPr anchor="ctr" anchorCtr="0">
            <a:noAutofit/>
          </a:bodyPr>
          <a:lstStyle>
            <a:lvl1pPr algn="l">
              <a:lnSpc>
                <a:spcPct val="85000"/>
              </a:lnSpc>
              <a:defRPr sz="3200" b="0">
                <a:solidFill>
                  <a:schemeClr val="bg1"/>
                </a:solidFill>
              </a:defRPr>
            </a:lvl1pPr>
          </a:lstStyle>
          <a:p>
            <a:r>
              <a:rPr lang="en-US"/>
              <a:t>Click to edit Master title style</a:t>
            </a:r>
          </a:p>
        </p:txBody>
      </p:sp>
      <p:sp>
        <p:nvSpPr>
          <p:cNvPr id="3" name="Subtitle 2"/>
          <p:cNvSpPr>
            <a:spLocks noGrp="1"/>
          </p:cNvSpPr>
          <p:nvPr>
            <p:ph type="subTitle" idx="1"/>
          </p:nvPr>
        </p:nvSpPr>
        <p:spPr>
          <a:xfrm>
            <a:off x="539750" y="2967038"/>
            <a:ext cx="8064501" cy="432000"/>
          </a:xfrm>
        </p:spPr>
        <p:txBody>
          <a:bodyPr/>
          <a:lstStyle>
            <a:lvl1pPr marL="0" indent="0" algn="l">
              <a:buNone/>
              <a:defRPr sz="14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540000" y="4659982"/>
            <a:ext cx="3960000" cy="212993"/>
          </a:xfrm>
          <a:prstGeom prst="rect">
            <a:avLst/>
          </a:prstGeom>
        </p:spPr>
        <p:txBody>
          <a:bodyPr lIns="0" tIns="0" rIns="0" bIns="0"/>
          <a:lstStyle>
            <a:lvl1pPr algn="l">
              <a:defRPr sz="1400">
                <a:solidFill>
                  <a:schemeClr val="tx1"/>
                </a:solidFill>
              </a:defRPr>
            </a:lvl1pPr>
          </a:lstStyle>
          <a:p>
            <a:endParaRPr lang="en-GB"/>
          </a:p>
        </p:txBody>
      </p:sp>
      <p:pic>
        <p:nvPicPr>
          <p:cNvPr id="11" name="Picture 10" descr="A close up of a logo&#10;&#10;Description automatically generated">
            <a:extLst>
              <a:ext uri="{FF2B5EF4-FFF2-40B4-BE49-F238E27FC236}">
                <a16:creationId xmlns:a16="http://schemas.microsoft.com/office/drawing/2014/main" id="{FBEE61FB-7912-4B79-BB15-91F26BBF770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4373" t="23989" r="10886" b="21809"/>
          <a:stretch/>
        </p:blipFill>
        <p:spPr>
          <a:xfrm>
            <a:off x="287524" y="182665"/>
            <a:ext cx="1889545" cy="968998"/>
          </a:xfrm>
          <a:prstGeom prst="rect">
            <a:avLst/>
          </a:prstGeom>
        </p:spPr>
      </p:pic>
    </p:spTree>
    <p:extLst>
      <p:ext uri="{BB962C8B-B14F-4D97-AF65-F5344CB8AC3E}">
        <p14:creationId xmlns:p14="http://schemas.microsoft.com/office/powerpoint/2010/main" val="10123014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Footer Placeholder 4"/>
          <p:cNvSpPr>
            <a:spLocks noGrp="1"/>
          </p:cNvSpPr>
          <p:nvPr>
            <p:ph type="ftr" sz="quarter" idx="11"/>
          </p:nvPr>
        </p:nvSpPr>
        <p:spPr/>
        <p:txBody>
          <a:bodyPr/>
          <a:lstStyle/>
          <a:p>
            <a:r>
              <a:rPr lang="en-GB"/>
              <a:t>Insert Footer from Insert | Header &amp; Footer menu</a:t>
            </a:r>
          </a:p>
        </p:txBody>
      </p:sp>
      <p:sp>
        <p:nvSpPr>
          <p:cNvPr id="6" name="Slide Number Placeholder 5"/>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7" name="Content Placeholder 6"/>
          <p:cNvSpPr>
            <a:spLocks noGrp="1"/>
          </p:cNvSpPr>
          <p:nvPr>
            <p:ph sz="quarter" idx="13"/>
          </p:nvPr>
        </p:nvSpPr>
        <p:spPr>
          <a:xfrm>
            <a:off x="539750" y="1095375"/>
            <a:ext cx="80645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2658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Thirds, One-Thir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532765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601200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689577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8C83C28-6698-425A-BE01-E35A30DAE904}"/>
              </a:ext>
            </a:extLst>
          </p:cNvPr>
          <p:cNvSpPr/>
          <p:nvPr userDrawn="1"/>
        </p:nvSpPr>
        <p:spPr>
          <a:xfrm>
            <a:off x="0" y="1626638"/>
            <a:ext cx="9144000" cy="1188000"/>
          </a:xfrm>
          <a:prstGeom prst="rect">
            <a:avLst/>
          </a:prstGeom>
          <a:gradFill>
            <a:gsLst>
              <a:gs pos="24000">
                <a:srgbClr val="662483"/>
              </a:gs>
              <a:gs pos="100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bwMode="white">
          <a:xfrm>
            <a:off x="755650" y="1626638"/>
            <a:ext cx="7848600" cy="1188000"/>
          </a:xfrm>
        </p:spPr>
        <p:txBody>
          <a:bodyPr anchor="ctr"/>
          <a:lstStyle>
            <a:lvl1pPr>
              <a:defRPr sz="3200">
                <a:solidFill>
                  <a:schemeClr val="bg1"/>
                </a:solidFill>
              </a:defRPr>
            </a:lvl1pPr>
          </a:lstStyle>
          <a:p>
            <a:r>
              <a:rPr lang="en-US"/>
              <a:t>Click to edit Master title style</a:t>
            </a:r>
          </a:p>
        </p:txBody>
      </p:sp>
      <p:sp>
        <p:nvSpPr>
          <p:cNvPr id="3" name="Text Placeholder 2"/>
          <p:cNvSpPr>
            <a:spLocks noGrp="1"/>
          </p:cNvSpPr>
          <p:nvPr>
            <p:ph type="body" idx="1"/>
          </p:nvPr>
        </p:nvSpPr>
        <p:spPr>
          <a:xfrm>
            <a:off x="755650" y="2967038"/>
            <a:ext cx="7848600" cy="1008000"/>
          </a:xfrm>
        </p:spPr>
        <p:txBody>
          <a:bodyPr/>
          <a:lstStyle>
            <a:lvl1pPr marL="0" indent="0">
              <a:buNone/>
              <a:defRPr sz="1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descr="A close up of a logo&#10;&#10;Description automatically generated">
            <a:extLst>
              <a:ext uri="{FF2B5EF4-FFF2-40B4-BE49-F238E27FC236}">
                <a16:creationId xmlns:a16="http://schemas.microsoft.com/office/drawing/2014/main" id="{ACE9CC3D-284A-4C1C-AA7B-12ACC39FEA6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9311" t="34600" r="21291" b="36000"/>
          <a:stretch/>
        </p:blipFill>
        <p:spPr>
          <a:xfrm>
            <a:off x="467801" y="4745815"/>
            <a:ext cx="748484" cy="261969"/>
          </a:xfrm>
          <a:prstGeom prst="rect">
            <a:avLst/>
          </a:prstGeom>
        </p:spPr>
      </p:pic>
    </p:spTree>
    <p:extLst>
      <p:ext uri="{BB962C8B-B14F-4D97-AF65-F5344CB8AC3E}">
        <p14:creationId xmlns:p14="http://schemas.microsoft.com/office/powerpoint/2010/main" val="3080565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3"/>
          </p:nvPr>
        </p:nvSpPr>
        <p:spPr>
          <a:xfrm>
            <a:off x="539750" y="1095375"/>
            <a:ext cx="80645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ustDataLst>
      <p:tags r:id="rId1"/>
    </p:custDataLst>
    <p:extLst>
      <p:ext uri="{BB962C8B-B14F-4D97-AF65-F5344CB8AC3E}">
        <p14:creationId xmlns:p14="http://schemas.microsoft.com/office/powerpoint/2010/main" val="21777902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3960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10"/>
          <p:cNvSpPr>
            <a:spLocks noGrp="1"/>
          </p:cNvSpPr>
          <p:nvPr>
            <p:ph sz="quarter" idx="14"/>
          </p:nvPr>
        </p:nvSpPr>
        <p:spPr>
          <a:xfrm>
            <a:off x="4643438" y="1095375"/>
            <a:ext cx="39600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349505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40563" y="1095374"/>
            <a:ext cx="3960000" cy="1728000"/>
          </a:xfrm>
        </p:spPr>
        <p:txBody>
          <a:bodyPr/>
          <a:lstStyle/>
          <a:p>
            <a:pPr lvl="0"/>
            <a:r>
              <a:rPr lang="en-US"/>
              <a:t>Click to edit Master text styles</a:t>
            </a:r>
          </a:p>
          <a:p>
            <a:pPr lvl="1"/>
            <a:r>
              <a:rPr lang="en-US"/>
              <a:t>Second level</a:t>
            </a:r>
          </a:p>
          <a:p>
            <a:pPr lvl="2"/>
            <a:r>
              <a:rPr lang="en-US"/>
              <a:t>Third level</a:t>
            </a:r>
          </a:p>
        </p:txBody>
      </p:sp>
      <p:sp>
        <p:nvSpPr>
          <p:cNvPr id="11" name="Content Placeholder 10"/>
          <p:cNvSpPr>
            <a:spLocks noGrp="1"/>
          </p:cNvSpPr>
          <p:nvPr>
            <p:ph sz="quarter" idx="14"/>
          </p:nvPr>
        </p:nvSpPr>
        <p:spPr>
          <a:xfrm>
            <a:off x="4643438" y="1095375"/>
            <a:ext cx="3960812" cy="1728788"/>
          </a:xfrm>
        </p:spPr>
        <p:txBody>
          <a:bodyPr/>
          <a:lstStyle/>
          <a:p>
            <a:pPr lvl="0"/>
            <a:r>
              <a:rPr lang="en-US"/>
              <a:t>Click to edit Master text styles</a:t>
            </a:r>
          </a:p>
          <a:p>
            <a:pPr lvl="1"/>
            <a:r>
              <a:rPr lang="en-US"/>
              <a:t>Second level</a:t>
            </a:r>
          </a:p>
          <a:p>
            <a:pPr lvl="2"/>
            <a:r>
              <a:rPr lang="en-US"/>
              <a:t>Third level</a:t>
            </a:r>
          </a:p>
        </p:txBody>
      </p:sp>
      <p:sp>
        <p:nvSpPr>
          <p:cNvPr id="8" name="Content Placeholder 8"/>
          <p:cNvSpPr>
            <a:spLocks noGrp="1"/>
          </p:cNvSpPr>
          <p:nvPr>
            <p:ph sz="quarter" idx="15"/>
          </p:nvPr>
        </p:nvSpPr>
        <p:spPr>
          <a:xfrm>
            <a:off x="539750" y="2967825"/>
            <a:ext cx="3960000" cy="1728000"/>
          </a:xfrm>
        </p:spPr>
        <p:txBody>
          <a:bodyPr/>
          <a:lstStyle/>
          <a:p>
            <a:pPr lvl="0"/>
            <a:r>
              <a:rPr lang="en-US"/>
              <a:t>Click to edit Master text styles</a:t>
            </a:r>
          </a:p>
          <a:p>
            <a:pPr lvl="1"/>
            <a:r>
              <a:rPr lang="en-US"/>
              <a:t>Second level</a:t>
            </a:r>
          </a:p>
          <a:p>
            <a:pPr lvl="2"/>
            <a:r>
              <a:rPr lang="en-US"/>
              <a:t>Third level</a:t>
            </a:r>
          </a:p>
        </p:txBody>
      </p:sp>
      <p:sp>
        <p:nvSpPr>
          <p:cNvPr id="10" name="Content Placeholder 10"/>
          <p:cNvSpPr>
            <a:spLocks noGrp="1"/>
          </p:cNvSpPr>
          <p:nvPr>
            <p:ph sz="quarter" idx="16"/>
          </p:nvPr>
        </p:nvSpPr>
        <p:spPr>
          <a:xfrm>
            <a:off x="4644008" y="2967825"/>
            <a:ext cx="3960242" cy="1728000"/>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807110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10"/>
          <p:cNvSpPr>
            <a:spLocks noGrp="1"/>
          </p:cNvSpPr>
          <p:nvPr>
            <p:ph sz="quarter" idx="14"/>
          </p:nvPr>
        </p:nvSpPr>
        <p:spPr>
          <a:xfrm>
            <a:off x="3275875"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601200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383690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One-Third, Two-Thirds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3276600" y="1095375"/>
            <a:ext cx="53274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87732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ix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p:txBody>
          <a:bodyPr/>
          <a:lstStyle/>
          <a:p>
            <a:r>
              <a:rPr lang="en-GB"/>
              <a:t>Insert Footer from Insert | Header &amp; Footer menu</a:t>
            </a:r>
          </a:p>
        </p:txBody>
      </p:sp>
      <p:sp>
        <p:nvSpPr>
          <p:cNvPr id="7" name="Slide Number Placeholder 6"/>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
        <p:nvSpPr>
          <p:cNvPr id="9" name="Content Placeholder 8"/>
          <p:cNvSpPr>
            <a:spLocks noGrp="1"/>
          </p:cNvSpPr>
          <p:nvPr>
            <p:ph sz="quarter" idx="13"/>
          </p:nvPr>
        </p:nvSpPr>
        <p:spPr>
          <a:xfrm>
            <a:off x="539750"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11" name="Content Placeholder 10"/>
          <p:cNvSpPr>
            <a:spLocks noGrp="1"/>
          </p:cNvSpPr>
          <p:nvPr>
            <p:ph sz="quarter" idx="14"/>
          </p:nvPr>
        </p:nvSpPr>
        <p:spPr>
          <a:xfrm>
            <a:off x="3275875"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8" name="Content Placeholder 10"/>
          <p:cNvSpPr>
            <a:spLocks noGrp="1"/>
          </p:cNvSpPr>
          <p:nvPr>
            <p:ph sz="quarter" idx="15"/>
          </p:nvPr>
        </p:nvSpPr>
        <p:spPr>
          <a:xfrm>
            <a:off x="6012000"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10" name="Content Placeholder 8"/>
          <p:cNvSpPr>
            <a:spLocks noGrp="1"/>
          </p:cNvSpPr>
          <p:nvPr>
            <p:ph sz="quarter" idx="16"/>
          </p:nvPr>
        </p:nvSpPr>
        <p:spPr>
          <a:xfrm>
            <a:off x="539750" y="2967037"/>
            <a:ext cx="2592000" cy="1728787"/>
          </a:xfrm>
        </p:spPr>
        <p:txBody>
          <a:bodyPr/>
          <a:lstStyle/>
          <a:p>
            <a:pPr lvl="0"/>
            <a:r>
              <a:rPr lang="en-US"/>
              <a:t>Click to edit Master text styles</a:t>
            </a:r>
          </a:p>
          <a:p>
            <a:pPr lvl="1"/>
            <a:r>
              <a:rPr lang="en-US"/>
              <a:t>Second level</a:t>
            </a:r>
          </a:p>
          <a:p>
            <a:pPr lvl="2"/>
            <a:r>
              <a:rPr lang="en-US"/>
              <a:t>Third level</a:t>
            </a:r>
          </a:p>
        </p:txBody>
      </p:sp>
      <p:sp>
        <p:nvSpPr>
          <p:cNvPr id="12" name="Content Placeholder 10"/>
          <p:cNvSpPr>
            <a:spLocks noGrp="1"/>
          </p:cNvSpPr>
          <p:nvPr>
            <p:ph sz="quarter" idx="17"/>
          </p:nvPr>
        </p:nvSpPr>
        <p:spPr>
          <a:xfrm>
            <a:off x="3275875" y="2967037"/>
            <a:ext cx="2592000" cy="1728787"/>
          </a:xfrm>
        </p:spPr>
        <p:txBody>
          <a:bodyPr/>
          <a:lstStyle/>
          <a:p>
            <a:pPr lvl="0"/>
            <a:r>
              <a:rPr lang="en-US"/>
              <a:t>Click to edit Master text styles</a:t>
            </a:r>
          </a:p>
          <a:p>
            <a:pPr lvl="1"/>
            <a:r>
              <a:rPr lang="en-US"/>
              <a:t>Second level</a:t>
            </a:r>
          </a:p>
          <a:p>
            <a:pPr lvl="2"/>
            <a:r>
              <a:rPr lang="en-US"/>
              <a:t>Third level</a:t>
            </a:r>
          </a:p>
        </p:txBody>
      </p:sp>
      <p:sp>
        <p:nvSpPr>
          <p:cNvPr id="13" name="Content Placeholder 10"/>
          <p:cNvSpPr>
            <a:spLocks noGrp="1"/>
          </p:cNvSpPr>
          <p:nvPr>
            <p:ph sz="quarter" idx="18"/>
          </p:nvPr>
        </p:nvSpPr>
        <p:spPr>
          <a:xfrm>
            <a:off x="6012000" y="2967037"/>
            <a:ext cx="2592000" cy="17287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284185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GB"/>
              <a:t>Insert Footer from Insert | Header &amp; Footer menu</a:t>
            </a:r>
          </a:p>
        </p:txBody>
      </p:sp>
      <p:sp>
        <p:nvSpPr>
          <p:cNvPr id="5" name="Slide Number Placeholder 4"/>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Tree>
    <p:extLst>
      <p:ext uri="{BB962C8B-B14F-4D97-AF65-F5344CB8AC3E}">
        <p14:creationId xmlns:p14="http://schemas.microsoft.com/office/powerpoint/2010/main" val="25736534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Insert Footer from Insert | Header &amp; Footer menu</a:t>
            </a:r>
          </a:p>
        </p:txBody>
      </p:sp>
      <p:sp>
        <p:nvSpPr>
          <p:cNvPr id="4" name="Slide Number Placeholder 3"/>
          <p:cNvSpPr>
            <a:spLocks noGrp="1"/>
          </p:cNvSpPr>
          <p:nvPr>
            <p:ph type="sldNum" sz="quarter" idx="12"/>
          </p:nvPr>
        </p:nvSpPr>
        <p:spPr/>
        <p:txBody>
          <a:bodyPr/>
          <a:lstStyle>
            <a:lvl1pPr algn="r">
              <a:defRPr/>
            </a:lvl1pPr>
          </a:lstStyle>
          <a:p>
            <a:fld id="{B1249AB1-AB30-4DB9-BB9C-D847817A3AC3}" type="slidenum">
              <a:rPr lang="en-GB" smtClean="0"/>
              <a:pPr/>
              <a:t>‹#›</a:t>
            </a:fld>
            <a:endParaRPr lang="en-GB"/>
          </a:p>
        </p:txBody>
      </p:sp>
    </p:spTree>
    <p:extLst>
      <p:ext uri="{BB962C8B-B14F-4D97-AF65-F5344CB8AC3E}">
        <p14:creationId xmlns:p14="http://schemas.microsoft.com/office/powerpoint/2010/main" val="20333302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4" name="Picture Placeholder 13"/>
          <p:cNvSpPr>
            <a:spLocks noGrp="1"/>
          </p:cNvSpPr>
          <p:nvPr>
            <p:ph type="pic" sz="quarter" idx="13" hasCustomPrompt="1"/>
          </p:nvPr>
        </p:nvSpPr>
        <p:spPr>
          <a:xfrm>
            <a:off x="0" y="0"/>
            <a:ext cx="4500000" cy="5144400"/>
          </a:xfrm>
          <a:solidFill>
            <a:schemeClr val="accent2"/>
          </a:solidFill>
          <a:ln>
            <a:noFill/>
          </a:ln>
        </p:spPr>
        <p:txBody>
          <a:bodyPr/>
          <a:lstStyle>
            <a:lvl1pPr marL="0" indent="0">
              <a:buNone/>
              <a:defRPr/>
            </a:lvl1pPr>
          </a:lstStyle>
          <a:p>
            <a:r>
              <a:rPr lang="en-GB"/>
              <a:t> </a:t>
            </a:r>
          </a:p>
        </p:txBody>
      </p:sp>
      <p:sp>
        <p:nvSpPr>
          <p:cNvPr id="3" name="Subtitle 2"/>
          <p:cNvSpPr>
            <a:spLocks noGrp="1"/>
          </p:cNvSpPr>
          <p:nvPr>
            <p:ph type="subTitle" idx="1"/>
          </p:nvPr>
        </p:nvSpPr>
        <p:spPr>
          <a:xfrm>
            <a:off x="4643438" y="2967038"/>
            <a:ext cx="3960312" cy="720000"/>
          </a:xfrm>
        </p:spPr>
        <p:txBody>
          <a:bodyPr/>
          <a:lstStyle>
            <a:lvl1pPr marL="0" indent="0" algn="r">
              <a:buNone/>
              <a:defRPr sz="1600" b="0">
                <a:solidFill>
                  <a:schemeClr val="tx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a:xfrm>
            <a:off x="538634" y="5380062"/>
            <a:ext cx="5400000" cy="135000"/>
          </a:xfrm>
        </p:spPr>
        <p:txBody>
          <a:bodyPr/>
          <a:lstStyle/>
          <a:p>
            <a:r>
              <a:rPr lang="en-GB"/>
              <a:t>Insert Footer from Insert | Header &amp; Footer menu</a:t>
            </a:r>
          </a:p>
        </p:txBody>
      </p:sp>
      <p:sp>
        <p:nvSpPr>
          <p:cNvPr id="6" name="Slide Number Placeholder 5"/>
          <p:cNvSpPr>
            <a:spLocks noGrp="1"/>
          </p:cNvSpPr>
          <p:nvPr>
            <p:ph type="sldNum" sz="quarter" idx="12"/>
          </p:nvPr>
        </p:nvSpPr>
        <p:spPr>
          <a:xfrm>
            <a:off x="8602634" y="5380062"/>
            <a:ext cx="540000" cy="135000"/>
          </a:xfrm>
        </p:spPr>
        <p:txBody>
          <a:bodyPr/>
          <a:lstStyle/>
          <a:p>
            <a:fld id="{B1249AB1-AB30-4DB9-BB9C-D847817A3AC3}" type="slidenum">
              <a:rPr lang="en-GB" smtClean="0"/>
              <a:t>‹#›</a:t>
            </a:fld>
            <a:endParaRPr lang="en-GB"/>
          </a:p>
        </p:txBody>
      </p:sp>
      <p:sp>
        <p:nvSpPr>
          <p:cNvPr id="2" name="Title 1"/>
          <p:cNvSpPr>
            <a:spLocks noGrp="1"/>
          </p:cNvSpPr>
          <p:nvPr>
            <p:ph type="ctrTitle"/>
          </p:nvPr>
        </p:nvSpPr>
        <p:spPr>
          <a:xfrm>
            <a:off x="0" y="1626638"/>
            <a:ext cx="9142634" cy="1188000"/>
          </a:xfrm>
          <a:gradFill>
            <a:gsLst>
              <a:gs pos="54000">
                <a:srgbClr val="662483"/>
              </a:gs>
              <a:gs pos="0">
                <a:srgbClr val="44257D"/>
              </a:gs>
              <a:gs pos="100000">
                <a:srgbClr val="00A19A"/>
              </a:gs>
            </a:gsLst>
            <a:lin ang="18000000" scaled="0"/>
          </a:gradFill>
        </p:spPr>
        <p:txBody>
          <a:bodyPr lIns="540000" tIns="90000" rIns="540000" bIns="90000" anchor="ctr" anchorCtr="0">
            <a:noAutofit/>
          </a:bodyPr>
          <a:lstStyle>
            <a:lvl1pPr algn="r">
              <a:lnSpc>
                <a:spcPct val="85000"/>
              </a:lnSpc>
              <a:defRPr sz="3200" b="0">
                <a:solidFill>
                  <a:schemeClr val="bg1"/>
                </a:solidFill>
              </a:defRPr>
            </a:lvl1pPr>
          </a:lstStyle>
          <a:p>
            <a:r>
              <a:rPr lang="en-US"/>
              <a:t>Click to edit Master title style</a:t>
            </a:r>
          </a:p>
        </p:txBody>
      </p:sp>
      <p:sp>
        <p:nvSpPr>
          <p:cNvPr id="15" name="Text Placeholder 10"/>
          <p:cNvSpPr>
            <a:spLocks noGrp="1"/>
          </p:cNvSpPr>
          <p:nvPr>
            <p:ph type="body" sz="quarter" idx="15" hasCustomPrompt="1"/>
          </p:nvPr>
        </p:nvSpPr>
        <p:spPr>
          <a:xfrm>
            <a:off x="0" y="0"/>
            <a:ext cx="540000" cy="5143500"/>
          </a:xfrm>
          <a:solidFill>
            <a:schemeClr val="accent1"/>
          </a:solidFill>
        </p:spPr>
        <p:txBody>
          <a:bodyPr/>
          <a:lstStyle>
            <a:lvl1pPr marL="0" indent="0">
              <a:buNone/>
              <a:defRPr/>
            </a:lvl1pPr>
          </a:lstStyle>
          <a:p>
            <a:pPr lvl="0"/>
            <a:r>
              <a:rPr lang="en-GB"/>
              <a:t> </a:t>
            </a:r>
          </a:p>
        </p:txBody>
      </p:sp>
      <p:sp>
        <p:nvSpPr>
          <p:cNvPr id="13" name="Date Placeholder 3"/>
          <p:cNvSpPr>
            <a:spLocks noGrp="1"/>
          </p:cNvSpPr>
          <p:nvPr>
            <p:ph type="dt" sz="half" idx="10"/>
          </p:nvPr>
        </p:nvSpPr>
        <p:spPr>
          <a:xfrm>
            <a:off x="4643438" y="3903898"/>
            <a:ext cx="3960312" cy="288000"/>
          </a:xfrm>
          <a:prstGeom prst="rect">
            <a:avLst/>
          </a:prstGeom>
        </p:spPr>
        <p:txBody>
          <a:bodyPr lIns="0" tIns="0" rIns="0" bIns="0"/>
          <a:lstStyle>
            <a:lvl1pPr algn="r">
              <a:defRPr sz="1400">
                <a:solidFill>
                  <a:schemeClr val="tx1"/>
                </a:solidFill>
              </a:defRPr>
            </a:lvl1pPr>
          </a:lstStyle>
          <a:p>
            <a:endParaRPr lang="en-GB"/>
          </a:p>
        </p:txBody>
      </p:sp>
      <p:sp>
        <p:nvSpPr>
          <p:cNvPr id="16" name="Rectangle 15"/>
          <p:cNvSpPr/>
          <p:nvPr userDrawn="1"/>
        </p:nvSpPr>
        <p:spPr>
          <a:xfrm>
            <a:off x="9360532" y="230833"/>
            <a:ext cx="2304256" cy="35951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spAutoFit/>
          </a:bodyPr>
          <a:lstStyle/>
          <a:p>
            <a:pPr algn="l"/>
            <a:r>
              <a:rPr lang="en-GB" sz="1000" b="1" noProof="0">
                <a:solidFill>
                  <a:schemeClr val="tx1"/>
                </a:solidFill>
              </a:rPr>
              <a:t>Please Note: </a:t>
            </a:r>
            <a:r>
              <a:rPr lang="en-GB" sz="1000" b="0" noProof="0">
                <a:solidFill>
                  <a:schemeClr val="tx1"/>
                </a:solidFill>
              </a:rPr>
              <a:t>The image on this slide sits behind the two coloured shapes.</a:t>
            </a:r>
            <a:r>
              <a:rPr lang="en-GB" sz="1000" b="0" baseline="0" noProof="0">
                <a:solidFill>
                  <a:schemeClr val="tx1"/>
                </a:solidFill>
              </a:rPr>
              <a:t> </a:t>
            </a:r>
          </a:p>
          <a:p>
            <a:pPr algn="l"/>
            <a:endParaRPr lang="en-GB" sz="1000" b="0" baseline="0" noProof="0">
              <a:solidFill>
                <a:schemeClr val="tx1"/>
              </a:solidFill>
            </a:endParaRPr>
          </a:p>
          <a:p>
            <a:pPr algn="l"/>
            <a:r>
              <a:rPr lang="en-GB" sz="1000" b="0" baseline="0" noProof="0">
                <a:solidFill>
                  <a:schemeClr val="tx1"/>
                </a:solidFill>
              </a:rPr>
              <a:t>When any existing image is replaced or, the overlapping coloured shapes will disappear (hide behind image).</a:t>
            </a:r>
          </a:p>
          <a:p>
            <a:pPr algn="l"/>
            <a:endParaRPr lang="en-GB" sz="1000" b="0" baseline="0" noProof="0">
              <a:solidFill>
                <a:schemeClr val="tx1"/>
              </a:solidFill>
            </a:endParaRPr>
          </a:p>
          <a:p>
            <a:pPr algn="l"/>
            <a:r>
              <a:rPr lang="en-GB" sz="1000" b="0" baseline="0" noProof="0">
                <a:solidFill>
                  <a:schemeClr val="tx1"/>
                </a:solidFill>
              </a:rPr>
              <a:t>Reset the slide layout to bring the overlapping shape back on top.  </a:t>
            </a:r>
          </a:p>
          <a:p>
            <a:pPr algn="l"/>
            <a:endParaRPr lang="en-GB" sz="1000" b="0" baseline="0" noProof="0">
              <a:solidFill>
                <a:schemeClr val="tx1"/>
              </a:solidFill>
            </a:endParaRPr>
          </a:p>
          <a:p>
            <a:pPr algn="l"/>
            <a:r>
              <a:rPr lang="en-GB" sz="1000" b="0" baseline="0" noProof="0">
                <a:solidFill>
                  <a:schemeClr val="tx1"/>
                </a:solidFill>
              </a:rPr>
              <a:t>To change the image to greyscale go to click on the image, go to Picture Tools on the Ribbon (this will only appear when an image is selected) and go to the </a:t>
            </a:r>
            <a:r>
              <a:rPr lang="en-GB" sz="1000" b="0" baseline="0" noProof="0" err="1">
                <a:solidFill>
                  <a:schemeClr val="tx1"/>
                </a:solidFill>
              </a:rPr>
              <a:t>Color</a:t>
            </a:r>
            <a:r>
              <a:rPr lang="en-GB" sz="1000" b="0" baseline="0" noProof="0">
                <a:solidFill>
                  <a:schemeClr val="tx1"/>
                </a:solidFill>
              </a:rPr>
              <a:t> option and under Recolour select the second option in which is Greyscale.</a:t>
            </a:r>
          </a:p>
          <a:p>
            <a:pPr algn="l"/>
            <a:endParaRPr lang="en-GB" sz="1000" b="1" baseline="0" noProof="0">
              <a:solidFill>
                <a:schemeClr val="tx1"/>
              </a:solidFill>
            </a:endParaRPr>
          </a:p>
          <a:p>
            <a:pPr algn="l"/>
            <a:r>
              <a:rPr lang="en-GB" sz="1000" b="1" baseline="0" noProof="0">
                <a:solidFill>
                  <a:schemeClr val="tx1"/>
                </a:solidFill>
              </a:rPr>
              <a:t>Note: If the overlapping shape disappears behind the image, click on Reset slide on the Home Ribbon</a:t>
            </a:r>
            <a:endParaRPr lang="en-GB" sz="1000" b="1" noProof="0">
              <a:solidFill>
                <a:schemeClr val="tx1"/>
              </a:solidFill>
            </a:endParaRPr>
          </a:p>
        </p:txBody>
      </p:sp>
      <p:pic>
        <p:nvPicPr>
          <p:cNvPr id="19" name="Picture 18" descr="A close up of a logo&#10;&#10;Description automatically generated">
            <a:extLst>
              <a:ext uri="{FF2B5EF4-FFF2-40B4-BE49-F238E27FC236}">
                <a16:creationId xmlns:a16="http://schemas.microsoft.com/office/drawing/2014/main" id="{AE019904-598A-4150-8BC6-DF1D0E54444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4373" t="23989" r="10886" b="21809"/>
          <a:stretch/>
        </p:blipFill>
        <p:spPr>
          <a:xfrm>
            <a:off x="7092280" y="182665"/>
            <a:ext cx="1889545" cy="968998"/>
          </a:xfrm>
          <a:prstGeom prst="rect">
            <a:avLst/>
          </a:prstGeom>
        </p:spPr>
      </p:pic>
    </p:spTree>
    <p:extLst>
      <p:ext uri="{BB962C8B-B14F-4D97-AF65-F5344CB8AC3E}">
        <p14:creationId xmlns:p14="http://schemas.microsoft.com/office/powerpoint/2010/main" val="27789387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reserve="1">
  <p:cSld name="Back Page">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2049C0-0C24-4679-ACBE-445B353D423E}"/>
              </a:ext>
            </a:extLst>
          </p:cNvPr>
          <p:cNvSpPr/>
          <p:nvPr userDrawn="1"/>
        </p:nvSpPr>
        <p:spPr bwMode="gray">
          <a:xfrm>
            <a:off x="0" y="0"/>
            <a:ext cx="9144000" cy="5143500"/>
          </a:xfrm>
          <a:prstGeom prst="rect">
            <a:avLst/>
          </a:prstGeom>
          <a:gradFill flip="none" rotWithShape="1">
            <a:gsLst>
              <a:gs pos="54000">
                <a:srgbClr val="662483"/>
              </a:gs>
              <a:gs pos="0">
                <a:srgbClr val="44257D"/>
              </a:gs>
              <a:gs pos="100000">
                <a:srgbClr val="00A19A"/>
              </a:gs>
            </a:gsLst>
            <a:lin ang="18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userDrawn="1"/>
        </p:nvSpPr>
        <p:spPr>
          <a:xfrm>
            <a:off x="535510" y="4070390"/>
            <a:ext cx="8064500" cy="553998"/>
          </a:xfrm>
          <a:prstGeom prst="rect">
            <a:avLst/>
          </a:prstGeom>
        </p:spPr>
        <p:txBody>
          <a:bodyPr wrap="square" lIns="0" tIns="0" rIns="0" bIns="0" anchor="b" anchorCtr="0">
            <a:spAutoFit/>
          </a:bodyPr>
          <a:lstStyle/>
          <a:p>
            <a:r>
              <a:rPr lang="en-GB" sz="1200">
                <a:solidFill>
                  <a:schemeClr val="bg1"/>
                </a:solidFill>
              </a:rPr>
              <a:t>www.oilandgasuk.co.uk</a:t>
            </a:r>
            <a:br>
              <a:rPr lang="en-GB" sz="1200">
                <a:solidFill>
                  <a:schemeClr val="bg1"/>
                </a:solidFill>
              </a:rPr>
            </a:br>
            <a:r>
              <a:rPr lang="en-GB" sz="1200">
                <a:solidFill>
                  <a:schemeClr val="bg1"/>
                </a:solidFill>
              </a:rPr>
              <a:t>info@oilandgasuk.co.uk</a:t>
            </a:r>
          </a:p>
          <a:p>
            <a:r>
              <a:rPr lang="en-GB" sz="1200">
                <a:solidFill>
                  <a:schemeClr val="bg1"/>
                </a:solidFill>
              </a:rPr>
              <a:t>#OGUK</a:t>
            </a:r>
          </a:p>
        </p:txBody>
      </p:sp>
      <p:sp>
        <p:nvSpPr>
          <p:cNvPr id="5" name="Rectangle 4"/>
          <p:cNvSpPr/>
          <p:nvPr userDrawn="1"/>
        </p:nvSpPr>
        <p:spPr>
          <a:xfrm>
            <a:off x="539750" y="4692309"/>
            <a:ext cx="8064500" cy="184666"/>
          </a:xfrm>
          <a:prstGeom prst="rect">
            <a:avLst/>
          </a:prstGeom>
        </p:spPr>
        <p:txBody>
          <a:bodyPr wrap="square" lIns="0" tIns="0" rIns="0" bIns="0" anchor="b" anchorCtr="0">
            <a:spAutoFit/>
          </a:bodyPr>
          <a:lstStyle/>
          <a:p>
            <a:r>
              <a:rPr lang="en-GB" sz="1200">
                <a:solidFill>
                  <a:schemeClr val="bg1"/>
                </a:solidFill>
              </a:rPr>
              <a:t>© 2020 The UK Oil and Gas Industry Association Limited, trading as OGUK</a:t>
            </a:r>
          </a:p>
        </p:txBody>
      </p:sp>
      <p:pic>
        <p:nvPicPr>
          <p:cNvPr id="8" name="Picture 7">
            <a:extLst>
              <a:ext uri="{FF2B5EF4-FFF2-40B4-BE49-F238E27FC236}">
                <a16:creationId xmlns:a16="http://schemas.microsoft.com/office/drawing/2014/main" id="{6415ECA6-81FA-4AA4-AC01-A01E781582C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25531"/>
          <a:stretch/>
        </p:blipFill>
        <p:spPr>
          <a:xfrm>
            <a:off x="522211" y="-416582"/>
            <a:ext cx="8020050" cy="4220447"/>
          </a:xfrm>
          <a:prstGeom prst="rect">
            <a:avLst/>
          </a:prstGeom>
        </p:spPr>
      </p:pic>
    </p:spTree>
    <p:extLst>
      <p:ext uri="{BB962C8B-B14F-4D97-AF65-F5344CB8AC3E}">
        <p14:creationId xmlns:p14="http://schemas.microsoft.com/office/powerpoint/2010/main" val="1728800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Thirds, One-Thir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539750" y="1095375"/>
            <a:ext cx="532765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601200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75998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8C83C28-6698-425A-BE01-E35A30DAE904}"/>
              </a:ext>
            </a:extLst>
          </p:cNvPr>
          <p:cNvSpPr/>
          <p:nvPr userDrawn="1"/>
        </p:nvSpPr>
        <p:spPr>
          <a:xfrm>
            <a:off x="0" y="1626638"/>
            <a:ext cx="9144000" cy="1188000"/>
          </a:xfrm>
          <a:prstGeom prst="rect">
            <a:avLst/>
          </a:prstGeom>
          <a:gradFill>
            <a:gsLst>
              <a:gs pos="24000">
                <a:srgbClr val="662483"/>
              </a:gs>
              <a:gs pos="100000">
                <a:srgbClr val="00A19A"/>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bwMode="white">
          <a:xfrm>
            <a:off x="755650" y="1626638"/>
            <a:ext cx="7848600" cy="1188000"/>
          </a:xfrm>
        </p:spPr>
        <p:txBody>
          <a:bodyPr anchor="ctr"/>
          <a:lstStyle>
            <a:lvl1pPr>
              <a:defRPr sz="3200">
                <a:solidFill>
                  <a:schemeClr val="bg1"/>
                </a:solidFill>
              </a:defRPr>
            </a:lvl1pPr>
          </a:lstStyle>
          <a:p>
            <a:r>
              <a:rPr lang="en-US"/>
              <a:t>Click to edit Master title style</a:t>
            </a:r>
          </a:p>
        </p:txBody>
      </p:sp>
      <p:sp>
        <p:nvSpPr>
          <p:cNvPr id="3" name="Text Placeholder 2"/>
          <p:cNvSpPr>
            <a:spLocks noGrp="1"/>
          </p:cNvSpPr>
          <p:nvPr>
            <p:ph type="body" idx="1"/>
          </p:nvPr>
        </p:nvSpPr>
        <p:spPr>
          <a:xfrm>
            <a:off x="755650" y="2967038"/>
            <a:ext cx="7848600" cy="1008000"/>
          </a:xfrm>
        </p:spPr>
        <p:txBody>
          <a:bodyPr/>
          <a:lstStyle>
            <a:lvl1pPr marL="0" indent="0">
              <a:buNone/>
              <a:defRPr sz="1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descr="A close up of a logo&#10;&#10;Description automatically generated">
            <a:extLst>
              <a:ext uri="{FF2B5EF4-FFF2-40B4-BE49-F238E27FC236}">
                <a16:creationId xmlns:a16="http://schemas.microsoft.com/office/drawing/2014/main" id="{ACE9CC3D-284A-4C1C-AA7B-12ACC39FEA62}"/>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9311" t="34600" r="21291" b="36000"/>
          <a:stretch/>
        </p:blipFill>
        <p:spPr>
          <a:xfrm>
            <a:off x="467801" y="4745815"/>
            <a:ext cx="748484" cy="261969"/>
          </a:xfrm>
          <a:prstGeom prst="rect">
            <a:avLst/>
          </a:prstGeom>
        </p:spPr>
      </p:pic>
    </p:spTree>
    <p:custDataLst>
      <p:tags r:id="rId1"/>
    </p:custDataLst>
    <p:extLst>
      <p:ext uri="{BB962C8B-B14F-4D97-AF65-F5344CB8AC3E}">
        <p14:creationId xmlns:p14="http://schemas.microsoft.com/office/powerpoint/2010/main" val="1364449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539750" y="1095375"/>
            <a:ext cx="3960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10"/>
          <p:cNvSpPr>
            <a:spLocks noGrp="1"/>
          </p:cNvSpPr>
          <p:nvPr>
            <p:ph sz="quarter" idx="14"/>
          </p:nvPr>
        </p:nvSpPr>
        <p:spPr>
          <a:xfrm>
            <a:off x="4643438" y="1095375"/>
            <a:ext cx="39600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ustDataLst>
      <p:tags r:id="rId1"/>
    </p:custDataLst>
    <p:extLst>
      <p:ext uri="{BB962C8B-B14F-4D97-AF65-F5344CB8AC3E}">
        <p14:creationId xmlns:p14="http://schemas.microsoft.com/office/powerpoint/2010/main" val="2717512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a:xfrm>
            <a:off x="1690688" y="4876800"/>
            <a:ext cx="6481112" cy="111368"/>
          </a:xfrm>
          <a:prstGeom prst="rect">
            <a:avLst/>
          </a:prstGeom>
        </p:spPr>
        <p:txBody>
          <a:bodyPr/>
          <a:lstStyle/>
          <a:p>
            <a:endParaRPr lang="en-GB"/>
          </a:p>
        </p:txBody>
      </p:sp>
      <p:sp>
        <p:nvSpPr>
          <p:cNvPr id="9" name="Content Placeholder 8"/>
          <p:cNvSpPr>
            <a:spLocks noGrp="1"/>
          </p:cNvSpPr>
          <p:nvPr>
            <p:ph sz="quarter" idx="13"/>
          </p:nvPr>
        </p:nvSpPr>
        <p:spPr>
          <a:xfrm>
            <a:off x="540563" y="1095374"/>
            <a:ext cx="3960000" cy="1728000"/>
          </a:xfrm>
        </p:spPr>
        <p:txBody>
          <a:bodyPr/>
          <a:lstStyle/>
          <a:p>
            <a:pPr lvl="0"/>
            <a:r>
              <a:rPr lang="en-US"/>
              <a:t>Click to edit Master text styles</a:t>
            </a:r>
          </a:p>
          <a:p>
            <a:pPr lvl="1"/>
            <a:r>
              <a:rPr lang="en-US"/>
              <a:t>Second level</a:t>
            </a:r>
          </a:p>
          <a:p>
            <a:pPr lvl="2"/>
            <a:r>
              <a:rPr lang="en-US"/>
              <a:t>Third level</a:t>
            </a:r>
          </a:p>
        </p:txBody>
      </p:sp>
      <p:sp>
        <p:nvSpPr>
          <p:cNvPr id="11" name="Content Placeholder 10"/>
          <p:cNvSpPr>
            <a:spLocks noGrp="1"/>
          </p:cNvSpPr>
          <p:nvPr>
            <p:ph sz="quarter" idx="14"/>
          </p:nvPr>
        </p:nvSpPr>
        <p:spPr>
          <a:xfrm>
            <a:off x="4643438" y="1095375"/>
            <a:ext cx="3960812" cy="1728788"/>
          </a:xfrm>
        </p:spPr>
        <p:txBody>
          <a:bodyPr/>
          <a:lstStyle/>
          <a:p>
            <a:pPr lvl="0"/>
            <a:r>
              <a:rPr lang="en-US"/>
              <a:t>Click to edit Master text styles</a:t>
            </a:r>
          </a:p>
          <a:p>
            <a:pPr lvl="1"/>
            <a:r>
              <a:rPr lang="en-US"/>
              <a:t>Second level</a:t>
            </a:r>
          </a:p>
          <a:p>
            <a:pPr lvl="2"/>
            <a:r>
              <a:rPr lang="en-US"/>
              <a:t>Third level</a:t>
            </a:r>
          </a:p>
        </p:txBody>
      </p:sp>
      <p:sp>
        <p:nvSpPr>
          <p:cNvPr id="8" name="Content Placeholder 8"/>
          <p:cNvSpPr>
            <a:spLocks noGrp="1"/>
          </p:cNvSpPr>
          <p:nvPr>
            <p:ph sz="quarter" idx="15"/>
          </p:nvPr>
        </p:nvSpPr>
        <p:spPr>
          <a:xfrm>
            <a:off x="539750" y="2967825"/>
            <a:ext cx="3960000" cy="1728000"/>
          </a:xfrm>
        </p:spPr>
        <p:txBody>
          <a:bodyPr/>
          <a:lstStyle/>
          <a:p>
            <a:pPr lvl="0"/>
            <a:r>
              <a:rPr lang="en-US"/>
              <a:t>Click to edit Master text styles</a:t>
            </a:r>
          </a:p>
          <a:p>
            <a:pPr lvl="1"/>
            <a:r>
              <a:rPr lang="en-US"/>
              <a:t>Second level</a:t>
            </a:r>
          </a:p>
          <a:p>
            <a:pPr lvl="2"/>
            <a:r>
              <a:rPr lang="en-US"/>
              <a:t>Third level</a:t>
            </a:r>
          </a:p>
        </p:txBody>
      </p:sp>
      <p:sp>
        <p:nvSpPr>
          <p:cNvPr id="10" name="Content Placeholder 10"/>
          <p:cNvSpPr>
            <a:spLocks noGrp="1"/>
          </p:cNvSpPr>
          <p:nvPr>
            <p:ph sz="quarter" idx="16"/>
          </p:nvPr>
        </p:nvSpPr>
        <p:spPr>
          <a:xfrm>
            <a:off x="4644008" y="2967825"/>
            <a:ext cx="3960242" cy="1728000"/>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60397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53975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Content Placeholder 10"/>
          <p:cNvSpPr>
            <a:spLocks noGrp="1"/>
          </p:cNvSpPr>
          <p:nvPr>
            <p:ph sz="quarter" idx="14"/>
          </p:nvPr>
        </p:nvSpPr>
        <p:spPr>
          <a:xfrm>
            <a:off x="3275875"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601200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65586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Third, Two-Thirds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a:xfrm>
            <a:off x="1690688" y="4876800"/>
            <a:ext cx="6481112" cy="111368"/>
          </a:xfrm>
          <a:prstGeom prst="rect">
            <a:avLst/>
          </a:prstGeom>
        </p:spPr>
        <p:txBody>
          <a:bodyPr/>
          <a:lstStyle/>
          <a:p>
            <a:endParaRPr lang="en-GB"/>
          </a:p>
        </p:txBody>
      </p:sp>
      <p:sp>
        <p:nvSpPr>
          <p:cNvPr id="9" name="Content Placeholder 8"/>
          <p:cNvSpPr>
            <a:spLocks noGrp="1"/>
          </p:cNvSpPr>
          <p:nvPr>
            <p:ph sz="quarter" idx="13"/>
          </p:nvPr>
        </p:nvSpPr>
        <p:spPr>
          <a:xfrm>
            <a:off x="539750" y="1095375"/>
            <a:ext cx="2592000" cy="36004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10"/>
          <p:cNvSpPr>
            <a:spLocks noGrp="1"/>
          </p:cNvSpPr>
          <p:nvPr>
            <p:ph sz="quarter" idx="15"/>
          </p:nvPr>
        </p:nvSpPr>
        <p:spPr>
          <a:xfrm>
            <a:off x="3276600" y="1095375"/>
            <a:ext cx="5327400" cy="3600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73886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x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Footer Placeholder 5"/>
          <p:cNvSpPr>
            <a:spLocks noGrp="1"/>
          </p:cNvSpPr>
          <p:nvPr>
            <p:ph type="ftr" sz="quarter" idx="11"/>
          </p:nvPr>
        </p:nvSpPr>
        <p:spPr>
          <a:xfrm>
            <a:off x="1690688" y="4876800"/>
            <a:ext cx="6481112" cy="111368"/>
          </a:xfrm>
          <a:prstGeom prst="rect">
            <a:avLst/>
          </a:prstGeom>
        </p:spPr>
        <p:txBody>
          <a:bodyPr/>
          <a:lstStyle/>
          <a:p>
            <a:endParaRPr lang="en-GB"/>
          </a:p>
        </p:txBody>
      </p:sp>
      <p:sp>
        <p:nvSpPr>
          <p:cNvPr id="9" name="Content Placeholder 8"/>
          <p:cNvSpPr>
            <a:spLocks noGrp="1"/>
          </p:cNvSpPr>
          <p:nvPr>
            <p:ph sz="quarter" idx="13"/>
          </p:nvPr>
        </p:nvSpPr>
        <p:spPr>
          <a:xfrm>
            <a:off x="539750"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11" name="Content Placeholder 10"/>
          <p:cNvSpPr>
            <a:spLocks noGrp="1"/>
          </p:cNvSpPr>
          <p:nvPr>
            <p:ph sz="quarter" idx="14"/>
          </p:nvPr>
        </p:nvSpPr>
        <p:spPr>
          <a:xfrm>
            <a:off x="3275875"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8" name="Content Placeholder 10"/>
          <p:cNvSpPr>
            <a:spLocks noGrp="1"/>
          </p:cNvSpPr>
          <p:nvPr>
            <p:ph sz="quarter" idx="15"/>
          </p:nvPr>
        </p:nvSpPr>
        <p:spPr>
          <a:xfrm>
            <a:off x="6012000" y="1095375"/>
            <a:ext cx="2592000" cy="1728788"/>
          </a:xfrm>
        </p:spPr>
        <p:txBody>
          <a:bodyPr/>
          <a:lstStyle/>
          <a:p>
            <a:pPr lvl="0"/>
            <a:r>
              <a:rPr lang="en-US"/>
              <a:t>Click to edit Master text styles</a:t>
            </a:r>
          </a:p>
          <a:p>
            <a:pPr lvl="1"/>
            <a:r>
              <a:rPr lang="en-US"/>
              <a:t>Second level</a:t>
            </a:r>
          </a:p>
          <a:p>
            <a:pPr lvl="2"/>
            <a:r>
              <a:rPr lang="en-US"/>
              <a:t>Third level</a:t>
            </a:r>
          </a:p>
        </p:txBody>
      </p:sp>
      <p:sp>
        <p:nvSpPr>
          <p:cNvPr id="10" name="Content Placeholder 8"/>
          <p:cNvSpPr>
            <a:spLocks noGrp="1"/>
          </p:cNvSpPr>
          <p:nvPr>
            <p:ph sz="quarter" idx="16"/>
          </p:nvPr>
        </p:nvSpPr>
        <p:spPr>
          <a:xfrm>
            <a:off x="539750" y="2967037"/>
            <a:ext cx="2592000" cy="1728787"/>
          </a:xfrm>
        </p:spPr>
        <p:txBody>
          <a:bodyPr/>
          <a:lstStyle/>
          <a:p>
            <a:pPr lvl="0"/>
            <a:r>
              <a:rPr lang="en-US"/>
              <a:t>Click to edit Master text styles</a:t>
            </a:r>
          </a:p>
          <a:p>
            <a:pPr lvl="1"/>
            <a:r>
              <a:rPr lang="en-US"/>
              <a:t>Second level</a:t>
            </a:r>
          </a:p>
          <a:p>
            <a:pPr lvl="2"/>
            <a:r>
              <a:rPr lang="en-US"/>
              <a:t>Third level</a:t>
            </a:r>
          </a:p>
        </p:txBody>
      </p:sp>
      <p:sp>
        <p:nvSpPr>
          <p:cNvPr id="12" name="Content Placeholder 10"/>
          <p:cNvSpPr>
            <a:spLocks noGrp="1"/>
          </p:cNvSpPr>
          <p:nvPr>
            <p:ph sz="quarter" idx="17"/>
          </p:nvPr>
        </p:nvSpPr>
        <p:spPr>
          <a:xfrm>
            <a:off x="3275875" y="2967037"/>
            <a:ext cx="2592000" cy="1728787"/>
          </a:xfrm>
        </p:spPr>
        <p:txBody>
          <a:bodyPr/>
          <a:lstStyle/>
          <a:p>
            <a:pPr lvl="0"/>
            <a:r>
              <a:rPr lang="en-US"/>
              <a:t>Click to edit Master text styles</a:t>
            </a:r>
          </a:p>
          <a:p>
            <a:pPr lvl="1"/>
            <a:r>
              <a:rPr lang="en-US"/>
              <a:t>Second level</a:t>
            </a:r>
          </a:p>
          <a:p>
            <a:pPr lvl="2"/>
            <a:r>
              <a:rPr lang="en-US"/>
              <a:t>Third level</a:t>
            </a:r>
          </a:p>
        </p:txBody>
      </p:sp>
      <p:sp>
        <p:nvSpPr>
          <p:cNvPr id="13" name="Content Placeholder 10"/>
          <p:cNvSpPr>
            <a:spLocks noGrp="1"/>
          </p:cNvSpPr>
          <p:nvPr>
            <p:ph sz="quarter" idx="18"/>
          </p:nvPr>
        </p:nvSpPr>
        <p:spPr>
          <a:xfrm>
            <a:off x="6012000" y="2967037"/>
            <a:ext cx="2592000" cy="17287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04137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7.emf"/><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oleObject" Target="../embeddings/oleObject1.bin"/><Relationship Id="rId2" Type="http://schemas.openxmlformats.org/officeDocument/2006/relationships/slideLayout" Target="../slideLayouts/slideLayout17.xml"/><Relationship Id="rId16" Type="http://schemas.openxmlformats.org/officeDocument/2006/relationships/tags" Target="../tags/tag10.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ags" Target="../tags/tag9.xml"/><Relationship Id="rId10" Type="http://schemas.openxmlformats.org/officeDocument/2006/relationships/slideLayout" Target="../slideLayouts/slideLayout25.xml"/><Relationship Id="rId19" Type="http://schemas.openxmlformats.org/officeDocument/2006/relationships/image" Target="../media/image1.png"/><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40250" y="1095375"/>
            <a:ext cx="8064000" cy="360045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laceholder 1"/>
          <p:cNvSpPr>
            <a:spLocks noGrp="1"/>
          </p:cNvSpPr>
          <p:nvPr>
            <p:ph type="title"/>
          </p:nvPr>
        </p:nvSpPr>
        <p:spPr>
          <a:xfrm>
            <a:off x="540000" y="231775"/>
            <a:ext cx="8064250" cy="647700"/>
          </a:xfrm>
          <a:prstGeom prst="rect">
            <a:avLst/>
          </a:prstGeom>
        </p:spPr>
        <p:txBody>
          <a:bodyPr vert="horz" lIns="0" tIns="0" rIns="0" bIns="0" rtlCol="0" anchor="ctr" anchorCtr="0">
            <a:noAutofit/>
          </a:bodyPr>
          <a:lstStyle/>
          <a:p>
            <a:r>
              <a:rPr lang="en-US"/>
              <a:t>Click to edit Master title style</a:t>
            </a:r>
          </a:p>
        </p:txBody>
      </p:sp>
      <p:pic>
        <p:nvPicPr>
          <p:cNvPr id="9" name="Picture 8" descr="A close up of a logo&#10;&#10;Description automatically generated">
            <a:extLst>
              <a:ext uri="{FF2B5EF4-FFF2-40B4-BE49-F238E27FC236}">
                <a16:creationId xmlns:a16="http://schemas.microsoft.com/office/drawing/2014/main" id="{B67514D3-AFBD-41F9-B824-1D6B68576696}"/>
              </a:ext>
            </a:extLst>
          </p:cNvPr>
          <p:cNvPicPr>
            <a:picLocks noChangeAspect="1"/>
          </p:cNvPicPr>
          <p:nvPr userDrawn="1"/>
        </p:nvPicPr>
        <p:blipFill rotWithShape="1">
          <a:blip r:embed="rId18" cstate="print">
            <a:extLst>
              <a:ext uri="{28A0092B-C50C-407E-A947-70E740481C1C}">
                <a14:useLocalDpi xmlns:a14="http://schemas.microsoft.com/office/drawing/2010/main" val="0"/>
              </a:ext>
            </a:extLst>
          </a:blip>
          <a:srcRect l="19311" t="34600" r="21291" b="36000"/>
          <a:stretch/>
        </p:blipFill>
        <p:spPr>
          <a:xfrm>
            <a:off x="467801" y="4745815"/>
            <a:ext cx="748484" cy="261969"/>
          </a:xfrm>
          <a:prstGeom prst="rect">
            <a:avLst/>
          </a:prstGeom>
        </p:spPr>
      </p:pic>
      <p:sp>
        <p:nvSpPr>
          <p:cNvPr id="5" name="Slide Number Placeholder 4">
            <a:extLst>
              <a:ext uri="{FF2B5EF4-FFF2-40B4-BE49-F238E27FC236}">
                <a16:creationId xmlns:a16="http://schemas.microsoft.com/office/drawing/2014/main" id="{E41E1BC0-4710-4F16-9F98-43AF2326081F}"/>
              </a:ext>
            </a:extLst>
          </p:cNvPr>
          <p:cNvSpPr>
            <a:spLocks noGrp="1"/>
          </p:cNvSpPr>
          <p:nvPr>
            <p:ph type="sldNum" sz="quarter" idx="4"/>
          </p:nvPr>
        </p:nvSpPr>
        <p:spPr>
          <a:xfrm>
            <a:off x="6876256" y="4737688"/>
            <a:ext cx="1138386" cy="293522"/>
          </a:xfrm>
          <a:prstGeom prst="rect">
            <a:avLst/>
          </a:prstGeom>
        </p:spPr>
        <p:txBody>
          <a:bodyPr vert="horz" lIns="91440" tIns="45720" rIns="91440" bIns="45720" rtlCol="0" anchor="ctr"/>
          <a:lstStyle>
            <a:lvl1pPr algn="r">
              <a:defRPr sz="1200">
                <a:solidFill>
                  <a:schemeClr val="tx1">
                    <a:tint val="75000"/>
                  </a:schemeClr>
                </a:solidFill>
              </a:defRPr>
            </a:lvl1pPr>
          </a:lstStyle>
          <a:p>
            <a:fld id="{228299C3-F9D1-4D27-858B-E16EA1369F4D}" type="slidenum">
              <a:rPr lang="en-GB" smtClean="0"/>
              <a:t>‹#›</a:t>
            </a:fld>
            <a:endParaRPr lang="en-GB"/>
          </a:p>
        </p:txBody>
      </p:sp>
    </p:spTree>
    <p:custDataLst>
      <p:tags r:id="rId17"/>
    </p:custDataLst>
    <p:extLst>
      <p:ext uri="{BB962C8B-B14F-4D97-AF65-F5344CB8AC3E}">
        <p14:creationId xmlns:p14="http://schemas.microsoft.com/office/powerpoint/2010/main" val="1266235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3" r:id="rId4"/>
    <p:sldLayoutId id="2147483664" r:id="rId5"/>
    <p:sldLayoutId id="2147483671" r:id="rId6"/>
    <p:sldLayoutId id="2147483669" r:id="rId7"/>
    <p:sldLayoutId id="2147483672" r:id="rId8"/>
    <p:sldLayoutId id="2147483670" r:id="rId9"/>
    <p:sldLayoutId id="2147483666" r:id="rId10"/>
    <p:sldLayoutId id="2147483667" r:id="rId11"/>
    <p:sldLayoutId id="2147483678" r:id="rId12"/>
    <p:sldLayoutId id="2147483668" r:id="rId13"/>
    <p:sldLayoutId id="2147483697" r:id="rId14"/>
    <p:sldLayoutId id="2147483824" r:id="rId15"/>
  </p:sldLayoutIdLst>
  <p:hf hdr="0" ftr="0" dt="0"/>
  <p:txStyles>
    <p:titleStyle>
      <a:lvl1pPr algn="l" defTabSz="914400" rtl="0" eaLnBrk="1" latinLnBrk="0" hangingPunct="1">
        <a:lnSpc>
          <a:spcPct val="90000"/>
        </a:lnSpc>
        <a:spcBef>
          <a:spcPct val="0"/>
        </a:spcBef>
        <a:buNone/>
        <a:defRPr sz="2800" kern="1200">
          <a:solidFill>
            <a:schemeClr val="bg2"/>
          </a:solidFill>
          <a:latin typeface="+mj-lt"/>
          <a:ea typeface="+mj-ea"/>
          <a:cs typeface="+mj-cs"/>
        </a:defRPr>
      </a:lvl1pPr>
    </p:titleStyle>
    <p:body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F7B5068-240B-4C1D-A910-00F7B74566BC}"/>
              </a:ext>
            </a:extLst>
          </p:cNvPr>
          <p:cNvGraphicFramePr>
            <a:graphicFrameLocks noChangeAspect="1"/>
          </p:cNvGraphicFramePr>
          <p:nvPr userDrawn="1">
            <p:custDataLst>
              <p:tags r:id="rId15"/>
            </p:custDataLst>
            <p:extLst>
              <p:ext uri="{D42A27DB-BD31-4B8C-83A1-F6EECF244321}">
                <p14:modId xmlns:p14="http://schemas.microsoft.com/office/powerpoint/2010/main" val="3582575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7" imgW="351" imgH="351" progId="TCLayout.ActiveDocument.1">
                  <p:embed/>
                </p:oleObj>
              </mc:Choice>
              <mc:Fallback>
                <p:oleObj name="think-cell Slide" r:id="rId17" imgW="351" imgH="351" progId="TCLayout.ActiveDocument.1">
                  <p:embed/>
                  <p:pic>
                    <p:nvPicPr>
                      <p:cNvPr id="7" name="Object 6" hidden="1">
                        <a:extLst>
                          <a:ext uri="{FF2B5EF4-FFF2-40B4-BE49-F238E27FC236}">
                            <a16:creationId xmlns:a16="http://schemas.microsoft.com/office/drawing/2014/main" id="{0F7B5068-240B-4C1D-A910-00F7B74566BC}"/>
                          </a:ext>
                        </a:extLst>
                      </p:cNvPr>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1FF1C285-6B7C-49BB-94E2-3322CB81D801}"/>
              </a:ext>
            </a:extLst>
          </p:cNvPr>
          <p:cNvSpPr/>
          <p:nvPr userDrawn="1">
            <p:custDataLst>
              <p:tags r:id="rId16"/>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800" b="0" i="0" baseline="0" err="1">
              <a:latin typeface="Calibri" panose="020F0502020204030204" pitchFamily="34" charset="0"/>
              <a:ea typeface="+mj-ea"/>
              <a:cs typeface="+mj-cs"/>
              <a:sym typeface="Calibri" panose="020F0502020204030204" pitchFamily="34" charset="0"/>
            </a:endParaRPr>
          </a:p>
        </p:txBody>
      </p:sp>
      <p:sp>
        <p:nvSpPr>
          <p:cNvPr id="3" name="Text Placeholder 2"/>
          <p:cNvSpPr>
            <a:spLocks noGrp="1"/>
          </p:cNvSpPr>
          <p:nvPr>
            <p:ph type="body" idx="1"/>
          </p:nvPr>
        </p:nvSpPr>
        <p:spPr>
          <a:xfrm>
            <a:off x="540250" y="1095375"/>
            <a:ext cx="8064000" cy="360045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1690688" y="4876800"/>
            <a:ext cx="6481112" cy="111368"/>
          </a:xfrm>
          <a:prstGeom prst="rect">
            <a:avLst/>
          </a:prstGeom>
        </p:spPr>
        <p:txBody>
          <a:bodyPr vert="horz" lIns="0" tIns="0" rIns="0" bIns="0" rtlCol="0" anchor="ctr"/>
          <a:lstStyle>
            <a:lvl1pPr algn="r">
              <a:defRPr sz="900">
                <a:solidFill>
                  <a:schemeClr val="tx1"/>
                </a:solidFill>
                <a:latin typeface="+mj-lt"/>
              </a:defRPr>
            </a:lvl1pPr>
          </a:lstStyle>
          <a:p>
            <a:r>
              <a:rPr lang="en-GB"/>
              <a:t>Insert Footer from Insert | Header &amp; Footer menu</a:t>
            </a:r>
          </a:p>
        </p:txBody>
      </p:sp>
      <p:sp>
        <p:nvSpPr>
          <p:cNvPr id="6" name="Slide Number Placeholder 5"/>
          <p:cNvSpPr>
            <a:spLocks noGrp="1"/>
          </p:cNvSpPr>
          <p:nvPr>
            <p:ph type="sldNum" sz="quarter" idx="4"/>
          </p:nvPr>
        </p:nvSpPr>
        <p:spPr>
          <a:xfrm>
            <a:off x="8244000" y="4876800"/>
            <a:ext cx="360000" cy="108000"/>
          </a:xfrm>
          <a:prstGeom prst="rect">
            <a:avLst/>
          </a:prstGeom>
        </p:spPr>
        <p:txBody>
          <a:bodyPr vert="horz" lIns="0" tIns="0" rIns="0" bIns="0" rtlCol="0" anchor="ctr"/>
          <a:lstStyle>
            <a:lvl1pPr algn="ctr">
              <a:defRPr sz="900" b="1">
                <a:solidFill>
                  <a:schemeClr val="bg2"/>
                </a:solidFill>
                <a:latin typeface="+mj-lt"/>
              </a:defRPr>
            </a:lvl1pPr>
          </a:lstStyle>
          <a:p>
            <a:pPr algn="r"/>
            <a:fld id="{B1249AB1-AB30-4DB9-BB9C-D847817A3AC3}" type="slidenum">
              <a:rPr lang="en-GB" smtClean="0"/>
              <a:pPr algn="r"/>
              <a:t>‹#›</a:t>
            </a:fld>
            <a:endParaRPr lang="en-GB"/>
          </a:p>
        </p:txBody>
      </p:sp>
      <p:sp>
        <p:nvSpPr>
          <p:cNvPr id="2" name="Title Placeholder 1"/>
          <p:cNvSpPr>
            <a:spLocks noGrp="1"/>
          </p:cNvSpPr>
          <p:nvPr>
            <p:ph type="title"/>
          </p:nvPr>
        </p:nvSpPr>
        <p:spPr>
          <a:xfrm>
            <a:off x="540000" y="231775"/>
            <a:ext cx="8064250" cy="647700"/>
          </a:xfrm>
          <a:prstGeom prst="rect">
            <a:avLst/>
          </a:prstGeom>
        </p:spPr>
        <p:txBody>
          <a:bodyPr vert="horz" lIns="0" tIns="0" rIns="0" bIns="0" rtlCol="0" anchor="ctr" anchorCtr="0">
            <a:noAutofit/>
          </a:bodyPr>
          <a:lstStyle/>
          <a:p>
            <a:r>
              <a:rPr lang="en-US"/>
              <a:t>Click to edit Master title style</a:t>
            </a:r>
          </a:p>
        </p:txBody>
      </p:sp>
      <p:pic>
        <p:nvPicPr>
          <p:cNvPr id="9" name="Picture 8" descr="A close up of a logo&#10;&#10;Description automatically generated">
            <a:extLst>
              <a:ext uri="{FF2B5EF4-FFF2-40B4-BE49-F238E27FC236}">
                <a16:creationId xmlns:a16="http://schemas.microsoft.com/office/drawing/2014/main" id="{B67514D3-AFBD-41F9-B824-1D6B68576696}"/>
              </a:ext>
            </a:extLst>
          </p:cNvPr>
          <p:cNvPicPr>
            <a:picLocks noChangeAspect="1"/>
          </p:cNvPicPr>
          <p:nvPr userDrawn="1"/>
        </p:nvPicPr>
        <p:blipFill rotWithShape="1">
          <a:blip r:embed="rId19" cstate="print">
            <a:extLst>
              <a:ext uri="{28A0092B-C50C-407E-A947-70E740481C1C}">
                <a14:useLocalDpi xmlns:a14="http://schemas.microsoft.com/office/drawing/2010/main" val="0"/>
              </a:ext>
            </a:extLst>
          </a:blip>
          <a:srcRect l="19311" t="34600" r="21291" b="36000"/>
          <a:stretch/>
        </p:blipFill>
        <p:spPr>
          <a:xfrm>
            <a:off x="467801" y="4745815"/>
            <a:ext cx="748484" cy="261969"/>
          </a:xfrm>
          <a:prstGeom prst="rect">
            <a:avLst/>
          </a:prstGeom>
        </p:spPr>
      </p:pic>
    </p:spTree>
    <p:extLst>
      <p:ext uri="{BB962C8B-B14F-4D97-AF65-F5344CB8AC3E}">
        <p14:creationId xmlns:p14="http://schemas.microsoft.com/office/powerpoint/2010/main" val="470176930"/>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Lst>
  <p:hf hdr="0" ftr="0" dt="0"/>
  <p:txStyles>
    <p:titleStyle>
      <a:lvl1pPr algn="l" defTabSz="914400" rtl="0" eaLnBrk="1" latinLnBrk="0" hangingPunct="1">
        <a:lnSpc>
          <a:spcPct val="90000"/>
        </a:lnSpc>
        <a:spcBef>
          <a:spcPct val="0"/>
        </a:spcBef>
        <a:buNone/>
        <a:defRPr sz="2800" kern="1200">
          <a:solidFill>
            <a:schemeClr val="bg2"/>
          </a:solidFill>
          <a:latin typeface="+mj-lt"/>
          <a:ea typeface="+mj-ea"/>
          <a:cs typeface="+mj-cs"/>
        </a:defRPr>
      </a:lvl1pPr>
    </p:titleStyle>
    <p:body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7.emf"/><Relationship Id="rId5" Type="http://schemas.openxmlformats.org/officeDocument/2006/relationships/oleObject" Target="../embeddings/oleObject2.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hyperlink" Target="https://oguk.org.uk/product/assurance-toolkit/" TargetMode="Externa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 Id="rId14" Type="http://schemas.openxmlformats.org/officeDocument/2006/relationships/image" Target="../media/image22.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8EBC4917-6771-4ECC-9E84-A49C0AD587C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1" imgH="351" progId="TCLayout.ActiveDocument.1">
                  <p:embed/>
                </p:oleObj>
              </mc:Choice>
              <mc:Fallback>
                <p:oleObj name="think-cell Slide" r:id="rId5" imgW="351" imgH="351" progId="TCLayout.ActiveDocument.1">
                  <p:embed/>
                  <p:pic>
                    <p:nvPicPr>
                      <p:cNvPr id="4" name="Object 3" hidden="1">
                        <a:extLst>
                          <a:ext uri="{FF2B5EF4-FFF2-40B4-BE49-F238E27FC236}">
                            <a16:creationId xmlns:a16="http://schemas.microsoft.com/office/drawing/2014/main" id="{8EBC4917-6771-4ECC-9E84-A49C0AD587C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909A220B-1A07-4179-B8F0-8D993FBA8555}"/>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err="1">
              <a:ln>
                <a:noFill/>
              </a:ln>
              <a:solidFill>
                <a:prstClr val="white"/>
              </a:solidFill>
              <a:effectLst/>
              <a:uLnTx/>
              <a:uFillTx/>
              <a:latin typeface="Calibri" panose="020F0502020204030204" pitchFamily="34" charset="0"/>
              <a:ea typeface="+mn-ea"/>
              <a:cs typeface="+mn-cs"/>
              <a:sym typeface="Calibri" panose="020F0502020204030204" pitchFamily="34" charset="0"/>
            </a:endParaRPr>
          </a:p>
        </p:txBody>
      </p:sp>
      <p:sp>
        <p:nvSpPr>
          <p:cNvPr id="2" name="Title 1">
            <a:extLst>
              <a:ext uri="{FF2B5EF4-FFF2-40B4-BE49-F238E27FC236}">
                <a16:creationId xmlns:a16="http://schemas.microsoft.com/office/drawing/2014/main" id="{F7F68C5D-EBFD-468A-AB0B-042B21E2A6D1}"/>
              </a:ext>
            </a:extLst>
          </p:cNvPr>
          <p:cNvSpPr>
            <a:spLocks noGrp="1"/>
          </p:cNvSpPr>
          <p:nvPr>
            <p:ph type="ctrTitle"/>
          </p:nvPr>
        </p:nvSpPr>
        <p:spPr>
          <a:xfrm>
            <a:off x="559457" y="1628280"/>
            <a:ext cx="8549542" cy="1188000"/>
          </a:xfrm>
        </p:spPr>
        <p:txBody>
          <a:bodyPr/>
          <a:lstStyle/>
          <a:p>
            <a:r>
              <a:rPr lang="en-GB" dirty="0"/>
              <a:t>Leading in Assurance - An Introduction &amp; Guide</a:t>
            </a:r>
          </a:p>
        </p:txBody>
      </p:sp>
    </p:spTree>
    <p:extLst>
      <p:ext uri="{BB962C8B-B14F-4D97-AF65-F5344CB8AC3E}">
        <p14:creationId xmlns:p14="http://schemas.microsoft.com/office/powerpoint/2010/main" val="3246263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7977A-7EC1-413F-B401-175AA033CCA5}"/>
              </a:ext>
            </a:extLst>
          </p:cNvPr>
          <p:cNvSpPr>
            <a:spLocks noGrp="1"/>
          </p:cNvSpPr>
          <p:nvPr>
            <p:ph type="title"/>
          </p:nvPr>
        </p:nvSpPr>
        <p:spPr/>
        <p:txBody>
          <a:bodyPr/>
          <a:lstStyle/>
          <a:p>
            <a:r>
              <a:rPr lang="en-GB" dirty="0"/>
              <a:t>Plan</a:t>
            </a:r>
          </a:p>
        </p:txBody>
      </p:sp>
      <p:sp>
        <p:nvSpPr>
          <p:cNvPr id="3" name="Slide Number Placeholder 2">
            <a:extLst>
              <a:ext uri="{FF2B5EF4-FFF2-40B4-BE49-F238E27FC236}">
                <a16:creationId xmlns:a16="http://schemas.microsoft.com/office/drawing/2014/main" id="{2122E8B0-0AFB-4017-B03B-84933A6A2B5B}"/>
              </a:ext>
            </a:extLst>
          </p:cNvPr>
          <p:cNvSpPr>
            <a:spLocks noGrp="1"/>
          </p:cNvSpPr>
          <p:nvPr>
            <p:ph type="sldNum" sz="quarter" idx="12"/>
          </p:nvPr>
        </p:nvSpPr>
        <p:spPr/>
        <p:txBody>
          <a:bodyPr/>
          <a:lstStyle/>
          <a:p>
            <a:fld id="{B1249AB1-AB30-4DB9-BB9C-D847817A3AC3}" type="slidenum">
              <a:rPr lang="en-GB" smtClean="0"/>
              <a:pPr/>
              <a:t>10</a:t>
            </a:fld>
            <a:endParaRPr lang="en-GB"/>
          </a:p>
        </p:txBody>
      </p:sp>
      <p:sp>
        <p:nvSpPr>
          <p:cNvPr id="32" name="Freeform: Shape 31">
            <a:extLst>
              <a:ext uri="{FF2B5EF4-FFF2-40B4-BE49-F238E27FC236}">
                <a16:creationId xmlns:a16="http://schemas.microsoft.com/office/drawing/2014/main" id="{098BDB71-7E0C-458D-91F4-796527730BB5}"/>
              </a:ext>
            </a:extLst>
          </p:cNvPr>
          <p:cNvSpPr/>
          <p:nvPr/>
        </p:nvSpPr>
        <p:spPr>
          <a:xfrm>
            <a:off x="3665631" y="2903415"/>
            <a:ext cx="1800000" cy="1263535"/>
          </a:xfrm>
          <a:custGeom>
            <a:avLst/>
            <a:gdLst>
              <a:gd name="connsiteX0" fmla="*/ 900000 w 1800000"/>
              <a:gd name="connsiteY0" fmla="*/ 0 h 1263535"/>
              <a:gd name="connsiteX1" fmla="*/ 1800000 w 1800000"/>
              <a:gd name="connsiteY1" fmla="*/ 900000 h 1263535"/>
              <a:gd name="connsiteX2" fmla="*/ 1729274 w 1800000"/>
              <a:gd name="connsiteY2" fmla="*/ 1250321 h 1263535"/>
              <a:gd name="connsiteX3" fmla="*/ 1722908 w 1800000"/>
              <a:gd name="connsiteY3" fmla="*/ 1263535 h 1263535"/>
              <a:gd name="connsiteX4" fmla="*/ 77093 w 1800000"/>
              <a:gd name="connsiteY4" fmla="*/ 1263535 h 1263535"/>
              <a:gd name="connsiteX5" fmla="*/ 70727 w 1800000"/>
              <a:gd name="connsiteY5" fmla="*/ 1250321 h 1263535"/>
              <a:gd name="connsiteX6" fmla="*/ 0 w 1800000"/>
              <a:gd name="connsiteY6" fmla="*/ 900000 h 1263535"/>
              <a:gd name="connsiteX7" fmla="*/ 900000 w 1800000"/>
              <a:gd name="connsiteY7" fmla="*/ 0 h 1263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0000" h="1263535">
                <a:moveTo>
                  <a:pt x="900000" y="0"/>
                </a:moveTo>
                <a:cubicBezTo>
                  <a:pt x="1397056" y="0"/>
                  <a:pt x="1800000" y="402944"/>
                  <a:pt x="1800000" y="900000"/>
                </a:cubicBezTo>
                <a:cubicBezTo>
                  <a:pt x="1800000" y="1024264"/>
                  <a:pt x="1774816" y="1142646"/>
                  <a:pt x="1729274" y="1250321"/>
                </a:cubicBezTo>
                <a:lnTo>
                  <a:pt x="1722908" y="1263535"/>
                </a:lnTo>
                <a:lnTo>
                  <a:pt x="77093" y="1263535"/>
                </a:lnTo>
                <a:lnTo>
                  <a:pt x="70727" y="1250321"/>
                </a:lnTo>
                <a:cubicBezTo>
                  <a:pt x="25184" y="1142646"/>
                  <a:pt x="0" y="1024264"/>
                  <a:pt x="0" y="900000"/>
                </a:cubicBezTo>
                <a:cubicBezTo>
                  <a:pt x="0" y="402944"/>
                  <a:pt x="402944" y="0"/>
                  <a:pt x="900000" y="0"/>
                </a:cubicBezTo>
                <a:close/>
              </a:path>
            </a:pathLst>
          </a:custGeom>
          <a:solidFill>
            <a:srgbClr val="552D8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54000" tIns="468000" rIns="54000" bIns="54000" rtlCol="0" anchor="ctr" anchorCtr="0">
            <a:noAutofit/>
          </a:bodyPr>
          <a:lstStyle/>
          <a:p>
            <a:pPr algn="ctr"/>
            <a:r>
              <a:rPr lang="en-GB" sz="1600" dirty="0">
                <a:latin typeface="+mj-lt"/>
              </a:rPr>
              <a:t>Risk based </a:t>
            </a:r>
          </a:p>
          <a:p>
            <a:pPr algn="ctr"/>
            <a:r>
              <a:rPr lang="en-GB" sz="1600" dirty="0">
                <a:latin typeface="+mj-lt"/>
              </a:rPr>
              <a:t>assurance frequency</a:t>
            </a:r>
          </a:p>
          <a:p>
            <a:pPr algn="ctr"/>
            <a:endParaRPr lang="en-GB" sz="1600" b="1" dirty="0"/>
          </a:p>
        </p:txBody>
      </p:sp>
      <p:sp>
        <p:nvSpPr>
          <p:cNvPr id="8" name="Arrow: Right 7">
            <a:extLst>
              <a:ext uri="{FF2B5EF4-FFF2-40B4-BE49-F238E27FC236}">
                <a16:creationId xmlns:a16="http://schemas.microsoft.com/office/drawing/2014/main" id="{387A84A9-3B26-4861-BA1E-4C768772B055}"/>
              </a:ext>
            </a:extLst>
          </p:cNvPr>
          <p:cNvSpPr/>
          <p:nvPr/>
        </p:nvSpPr>
        <p:spPr>
          <a:xfrm>
            <a:off x="2217192" y="3564470"/>
            <a:ext cx="1276350" cy="420734"/>
          </a:xfrm>
          <a:prstGeom prst="rightArrow">
            <a:avLst/>
          </a:prstGeom>
          <a:solidFill>
            <a:srgbClr val="008884"/>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0" name="Arrow: Right 9">
            <a:extLst>
              <a:ext uri="{FF2B5EF4-FFF2-40B4-BE49-F238E27FC236}">
                <a16:creationId xmlns:a16="http://schemas.microsoft.com/office/drawing/2014/main" id="{53FC20F9-A71A-4EDF-BB5D-3A0E16C768CA}"/>
              </a:ext>
            </a:extLst>
          </p:cNvPr>
          <p:cNvSpPr/>
          <p:nvPr/>
        </p:nvSpPr>
        <p:spPr>
          <a:xfrm rot="2127843">
            <a:off x="2551108" y="2573984"/>
            <a:ext cx="1276350" cy="420734"/>
          </a:xfrm>
          <a:prstGeom prst="rightArrow">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2" name="Arrow: Right 11">
            <a:extLst>
              <a:ext uri="{FF2B5EF4-FFF2-40B4-BE49-F238E27FC236}">
                <a16:creationId xmlns:a16="http://schemas.microsoft.com/office/drawing/2014/main" id="{8B242EB3-3C74-423E-9A40-E156212A89C7}"/>
              </a:ext>
            </a:extLst>
          </p:cNvPr>
          <p:cNvSpPr/>
          <p:nvPr/>
        </p:nvSpPr>
        <p:spPr>
          <a:xfrm rot="4350137">
            <a:off x="3427403" y="1949875"/>
            <a:ext cx="1276350" cy="420734"/>
          </a:xfrm>
          <a:prstGeom prst="rightArrow">
            <a:avLst/>
          </a:prstGeom>
          <a:solidFill>
            <a:srgbClr val="7DCDC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4" name="Arrow: Right 13">
            <a:extLst>
              <a:ext uri="{FF2B5EF4-FFF2-40B4-BE49-F238E27FC236}">
                <a16:creationId xmlns:a16="http://schemas.microsoft.com/office/drawing/2014/main" id="{98F88536-260E-4789-A06C-485D8196ADD9}"/>
              </a:ext>
            </a:extLst>
          </p:cNvPr>
          <p:cNvSpPr/>
          <p:nvPr/>
        </p:nvSpPr>
        <p:spPr>
          <a:xfrm rot="6620140">
            <a:off x="4526499" y="1981125"/>
            <a:ext cx="1276350" cy="420734"/>
          </a:xfrm>
          <a:prstGeom prst="rightArrow">
            <a:avLst/>
          </a:prstGeom>
          <a:solidFill>
            <a:srgbClr val="7DCDC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6" name="Arrow: Right 15">
            <a:extLst>
              <a:ext uri="{FF2B5EF4-FFF2-40B4-BE49-F238E27FC236}">
                <a16:creationId xmlns:a16="http://schemas.microsoft.com/office/drawing/2014/main" id="{74C29F01-9001-454A-9C42-51D3024E3D92}"/>
              </a:ext>
            </a:extLst>
          </p:cNvPr>
          <p:cNvSpPr/>
          <p:nvPr/>
        </p:nvSpPr>
        <p:spPr>
          <a:xfrm rot="8702086">
            <a:off x="5339219" y="2589428"/>
            <a:ext cx="1276350" cy="420734"/>
          </a:xfrm>
          <a:prstGeom prst="rightArrow">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18" name="Arrow: Right 17">
            <a:extLst>
              <a:ext uri="{FF2B5EF4-FFF2-40B4-BE49-F238E27FC236}">
                <a16:creationId xmlns:a16="http://schemas.microsoft.com/office/drawing/2014/main" id="{44E2A014-3159-4B81-989E-66A1D416B6DE}"/>
              </a:ext>
            </a:extLst>
          </p:cNvPr>
          <p:cNvSpPr/>
          <p:nvPr/>
        </p:nvSpPr>
        <p:spPr>
          <a:xfrm rot="10800000">
            <a:off x="5650457" y="3564470"/>
            <a:ext cx="1276350" cy="420734"/>
          </a:xfrm>
          <a:prstGeom prst="rightArrow">
            <a:avLst/>
          </a:prstGeom>
          <a:solidFill>
            <a:srgbClr val="008884"/>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0" name="Rectangle: Rounded Corners 19">
            <a:extLst>
              <a:ext uri="{FF2B5EF4-FFF2-40B4-BE49-F238E27FC236}">
                <a16:creationId xmlns:a16="http://schemas.microsoft.com/office/drawing/2014/main" id="{E690DDFF-E817-4879-BBDC-F184C80ADE0C}"/>
              </a:ext>
            </a:extLst>
          </p:cNvPr>
          <p:cNvSpPr/>
          <p:nvPr/>
        </p:nvSpPr>
        <p:spPr>
          <a:xfrm>
            <a:off x="1677192" y="3355709"/>
            <a:ext cx="1080000" cy="828000"/>
          </a:xfrm>
          <a:prstGeom prst="roundRect">
            <a:avLst/>
          </a:prstGeom>
          <a:solidFill>
            <a:srgbClr val="008884"/>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latin typeface="+mj-lt"/>
              </a:rPr>
              <a:t>PSM KPI’s</a:t>
            </a:r>
          </a:p>
        </p:txBody>
      </p:sp>
      <p:sp>
        <p:nvSpPr>
          <p:cNvPr id="22" name="Rectangle: Rounded Corners 21">
            <a:extLst>
              <a:ext uri="{FF2B5EF4-FFF2-40B4-BE49-F238E27FC236}">
                <a16:creationId xmlns:a16="http://schemas.microsoft.com/office/drawing/2014/main" id="{1DBA66E4-A102-43B1-A831-C874B7855623}"/>
              </a:ext>
            </a:extLst>
          </p:cNvPr>
          <p:cNvSpPr/>
          <p:nvPr/>
        </p:nvSpPr>
        <p:spPr>
          <a:xfrm>
            <a:off x="1986273" y="2111017"/>
            <a:ext cx="1080000" cy="828000"/>
          </a:xfrm>
          <a:prstGeom prst="roundRect">
            <a:avLst/>
          </a:prstGeom>
          <a:solidFill>
            <a:srgbClr val="44B2A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latin typeface="+mj-lt"/>
              </a:rPr>
              <a:t>Audit findings</a:t>
            </a:r>
          </a:p>
        </p:txBody>
      </p:sp>
      <p:sp>
        <p:nvSpPr>
          <p:cNvPr id="24" name="Rectangle: Rounded Corners 23">
            <a:extLst>
              <a:ext uri="{FF2B5EF4-FFF2-40B4-BE49-F238E27FC236}">
                <a16:creationId xmlns:a16="http://schemas.microsoft.com/office/drawing/2014/main" id="{A2B05B74-5B70-457A-B4EF-2F3A6A6C931E}"/>
              </a:ext>
            </a:extLst>
          </p:cNvPr>
          <p:cNvSpPr/>
          <p:nvPr/>
        </p:nvSpPr>
        <p:spPr>
          <a:xfrm>
            <a:off x="3177979" y="1203569"/>
            <a:ext cx="1080000" cy="828000"/>
          </a:xfrm>
          <a:prstGeom prst="roundRect">
            <a:avLst/>
          </a:prstGeom>
          <a:solidFill>
            <a:srgbClr val="7DCDCB"/>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latin typeface="+mj-lt"/>
              </a:rPr>
              <a:t>HSE / IVB findings</a:t>
            </a:r>
          </a:p>
        </p:txBody>
      </p:sp>
      <p:sp>
        <p:nvSpPr>
          <p:cNvPr id="26" name="Rectangle: Rounded Corners 25">
            <a:extLst>
              <a:ext uri="{FF2B5EF4-FFF2-40B4-BE49-F238E27FC236}">
                <a16:creationId xmlns:a16="http://schemas.microsoft.com/office/drawing/2014/main" id="{86DA8827-DF8F-43AE-81CF-D79DFBB6E8D4}"/>
              </a:ext>
            </a:extLst>
          </p:cNvPr>
          <p:cNvSpPr/>
          <p:nvPr/>
        </p:nvSpPr>
        <p:spPr>
          <a:xfrm>
            <a:off x="4873284" y="1203569"/>
            <a:ext cx="1080000" cy="828000"/>
          </a:xfrm>
          <a:prstGeom prst="roundRect">
            <a:avLst/>
          </a:prstGeom>
          <a:solidFill>
            <a:srgbClr val="7DCDCB"/>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latin typeface="+mj-lt"/>
              </a:rPr>
              <a:t>Legislation change / industry alert</a:t>
            </a:r>
          </a:p>
        </p:txBody>
      </p:sp>
      <p:sp>
        <p:nvSpPr>
          <p:cNvPr id="28" name="Rectangle: Rounded Corners 27">
            <a:extLst>
              <a:ext uri="{FF2B5EF4-FFF2-40B4-BE49-F238E27FC236}">
                <a16:creationId xmlns:a16="http://schemas.microsoft.com/office/drawing/2014/main" id="{9E14B9C4-CB07-42B0-9AF9-F443AA25BD2B}"/>
              </a:ext>
            </a:extLst>
          </p:cNvPr>
          <p:cNvSpPr/>
          <p:nvPr/>
        </p:nvSpPr>
        <p:spPr>
          <a:xfrm>
            <a:off x="6126311" y="2111017"/>
            <a:ext cx="1080000" cy="828000"/>
          </a:xfrm>
          <a:prstGeom prst="roundRect">
            <a:avLst/>
          </a:prstGeom>
          <a:solidFill>
            <a:srgbClr val="44B2A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36000" tIns="54000" rIns="36000" bIns="54000" rtlCol="0" anchor="ctr" anchorCtr="1"/>
          <a:lstStyle/>
          <a:p>
            <a:pPr algn="ctr"/>
            <a:r>
              <a:rPr lang="en-GB" sz="1200" dirty="0">
                <a:latin typeface="+mj-lt"/>
              </a:rPr>
              <a:t>Incident investigation (including near miss)</a:t>
            </a:r>
          </a:p>
        </p:txBody>
      </p:sp>
      <p:sp>
        <p:nvSpPr>
          <p:cNvPr id="30" name="Rectangle: Rounded Corners 29">
            <a:extLst>
              <a:ext uri="{FF2B5EF4-FFF2-40B4-BE49-F238E27FC236}">
                <a16:creationId xmlns:a16="http://schemas.microsoft.com/office/drawing/2014/main" id="{920F711C-AD33-4D68-A737-6A5C1DF2F0BF}"/>
              </a:ext>
            </a:extLst>
          </p:cNvPr>
          <p:cNvSpPr/>
          <p:nvPr/>
        </p:nvSpPr>
        <p:spPr>
          <a:xfrm>
            <a:off x="6386807" y="3355709"/>
            <a:ext cx="1080000" cy="828000"/>
          </a:xfrm>
          <a:prstGeom prst="roundRect">
            <a:avLst/>
          </a:prstGeom>
          <a:solidFill>
            <a:srgbClr val="008884"/>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latin typeface="+mj-lt"/>
              </a:rPr>
              <a:t>Engineering judgement</a:t>
            </a:r>
          </a:p>
          <a:p>
            <a:pPr algn="ctr"/>
            <a:r>
              <a:rPr lang="en-GB" sz="1200" dirty="0">
                <a:latin typeface="+mj-lt"/>
              </a:rPr>
              <a:t>(on/ offshore)</a:t>
            </a:r>
          </a:p>
        </p:txBody>
      </p:sp>
      <p:sp>
        <p:nvSpPr>
          <p:cNvPr id="34" name="Rectangle: Rounded Corners 33">
            <a:extLst>
              <a:ext uri="{FF2B5EF4-FFF2-40B4-BE49-F238E27FC236}">
                <a16:creationId xmlns:a16="http://schemas.microsoft.com/office/drawing/2014/main" id="{5CA7CAB8-8840-426F-9AD7-A3E7F359BFB5}"/>
              </a:ext>
            </a:extLst>
          </p:cNvPr>
          <p:cNvSpPr/>
          <p:nvPr/>
        </p:nvSpPr>
        <p:spPr>
          <a:xfrm>
            <a:off x="2757192" y="4330307"/>
            <a:ext cx="3629615" cy="358920"/>
          </a:xfrm>
          <a:prstGeom prst="roundRect">
            <a:avLst/>
          </a:prstGeom>
          <a:gradFill>
            <a:gsLst>
              <a:gs pos="54000">
                <a:srgbClr val="FFC000"/>
              </a:gs>
              <a:gs pos="0">
                <a:srgbClr val="C00000"/>
              </a:gs>
              <a:gs pos="100000">
                <a:srgbClr val="00B05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36" name="Rectangle: Rounded Corners 35">
            <a:extLst>
              <a:ext uri="{FF2B5EF4-FFF2-40B4-BE49-F238E27FC236}">
                <a16:creationId xmlns:a16="http://schemas.microsoft.com/office/drawing/2014/main" id="{4FF72737-0B74-4039-A276-5D6068872F20}"/>
              </a:ext>
            </a:extLst>
          </p:cNvPr>
          <p:cNvSpPr/>
          <p:nvPr/>
        </p:nvSpPr>
        <p:spPr>
          <a:xfrm>
            <a:off x="2751117" y="4329995"/>
            <a:ext cx="1080000" cy="358921"/>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100" dirty="0">
                <a:latin typeface="+mj-lt"/>
              </a:rPr>
              <a:t>High risk = more frequent</a:t>
            </a:r>
          </a:p>
        </p:txBody>
      </p:sp>
      <p:sp>
        <p:nvSpPr>
          <p:cNvPr id="38" name="Rectangle: Rounded Corners 37">
            <a:extLst>
              <a:ext uri="{FF2B5EF4-FFF2-40B4-BE49-F238E27FC236}">
                <a16:creationId xmlns:a16="http://schemas.microsoft.com/office/drawing/2014/main" id="{29D8DE0A-6277-4C7E-9FFF-BECD3A91A73E}"/>
              </a:ext>
            </a:extLst>
          </p:cNvPr>
          <p:cNvSpPr/>
          <p:nvPr/>
        </p:nvSpPr>
        <p:spPr>
          <a:xfrm>
            <a:off x="5410356" y="4329995"/>
            <a:ext cx="1080000" cy="358921"/>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100" dirty="0">
                <a:latin typeface="+mj-lt"/>
              </a:rPr>
              <a:t>Low risk = less frequent</a:t>
            </a:r>
          </a:p>
        </p:txBody>
      </p:sp>
      <p:sp>
        <p:nvSpPr>
          <p:cNvPr id="21" name="Rectangle: Rounded Corners 20">
            <a:extLst>
              <a:ext uri="{FF2B5EF4-FFF2-40B4-BE49-F238E27FC236}">
                <a16:creationId xmlns:a16="http://schemas.microsoft.com/office/drawing/2014/main" id="{27244F57-6D31-4562-BC07-D0613FD9CC9B}"/>
              </a:ext>
            </a:extLst>
          </p:cNvPr>
          <p:cNvSpPr/>
          <p:nvPr/>
        </p:nvSpPr>
        <p:spPr>
          <a:xfrm>
            <a:off x="396000" y="1188000"/>
            <a:ext cx="1980000" cy="724512"/>
          </a:xfrm>
          <a:prstGeom prst="roundRect">
            <a:avLst/>
          </a:prstGeom>
          <a:solidFill>
            <a:srgbClr val="CCDB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eaLnBrk="0" fontAlgn="base" hangingPunct="0">
              <a:spcBef>
                <a:spcPct val="0"/>
              </a:spcBef>
              <a:defRPr/>
            </a:pPr>
            <a:r>
              <a:rPr lang="en-GB" sz="1200" dirty="0">
                <a:solidFill>
                  <a:schemeClr val="tx1"/>
                </a:solidFill>
                <a:latin typeface="+mj-lt"/>
                <a:cs typeface="Calibri Light"/>
              </a:rPr>
              <a:t>Factors to consider when setting the scope and frequency</a:t>
            </a:r>
            <a:r>
              <a:rPr lang="en-US" sz="1200" dirty="0">
                <a:solidFill>
                  <a:schemeClr val="tx1"/>
                </a:solidFill>
                <a:latin typeface="+mj-lt"/>
                <a:cs typeface="Calibri Light"/>
              </a:rPr>
              <a:t> </a:t>
            </a:r>
            <a:r>
              <a:rPr lang="en-GB" sz="1200" dirty="0">
                <a:solidFill>
                  <a:schemeClr val="tx1"/>
                </a:solidFill>
                <a:latin typeface="+mj-lt"/>
                <a:cs typeface="Calibri Light"/>
              </a:rPr>
              <a:t>of the programme</a:t>
            </a:r>
          </a:p>
        </p:txBody>
      </p:sp>
    </p:spTree>
    <p:extLst>
      <p:ext uri="{BB962C8B-B14F-4D97-AF65-F5344CB8AC3E}">
        <p14:creationId xmlns:p14="http://schemas.microsoft.com/office/powerpoint/2010/main" val="4168270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Enable</a:t>
            </a:r>
          </a:p>
        </p:txBody>
      </p:sp>
    </p:spTree>
    <p:extLst>
      <p:ext uri="{BB962C8B-B14F-4D97-AF65-F5344CB8AC3E}">
        <p14:creationId xmlns:p14="http://schemas.microsoft.com/office/powerpoint/2010/main" val="2734313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Enable</a:t>
            </a:r>
          </a:p>
        </p:txBody>
      </p:sp>
      <p:sp>
        <p:nvSpPr>
          <p:cNvPr id="3" name="Slide Number Placeholder 2"/>
          <p:cNvSpPr>
            <a:spLocks noGrp="1"/>
          </p:cNvSpPr>
          <p:nvPr>
            <p:ph type="sldNum" sz="quarter" idx="12"/>
          </p:nvPr>
        </p:nvSpPr>
        <p:spPr/>
        <p:txBody>
          <a:bodyPr/>
          <a:lstStyle/>
          <a:p>
            <a:fld id="{B1249AB1-AB30-4DB9-BB9C-D847817A3AC3}" type="slidenum">
              <a:rPr lang="en-GB" dirty="0" smtClean="0"/>
              <a:pPr/>
              <a:t>12</a:t>
            </a:fld>
            <a:endParaRPr lang="en-GB" dirty="0"/>
          </a:p>
        </p:txBody>
      </p:sp>
      <p:sp>
        <p:nvSpPr>
          <p:cNvPr id="4" name="Content Placeholder 3"/>
          <p:cNvSpPr>
            <a:spLocks noGrp="1"/>
          </p:cNvSpPr>
          <p:nvPr>
            <p:ph sz="quarter" idx="13"/>
          </p:nvPr>
        </p:nvSpPr>
        <p:spPr>
          <a:xfrm>
            <a:off x="539750" y="1187999"/>
            <a:ext cx="1892110" cy="3254401"/>
          </a:xfrm>
          <a:prstGeom prst="rect">
            <a:avLst/>
          </a:prstGeom>
          <a:solidFill>
            <a:srgbClr val="2156A7"/>
          </a:solidFill>
        </p:spPr>
        <p:txBody>
          <a:bodyPr lIns="108000" tIns="72000" rIns="72000"/>
          <a:lstStyle/>
          <a:p>
            <a:pPr marL="0" indent="0" algn="ctr">
              <a:buNone/>
            </a:pPr>
            <a:r>
              <a:rPr lang="en-GB" sz="1600" dirty="0">
                <a:solidFill>
                  <a:schemeClr val="bg1"/>
                </a:solidFill>
                <a:latin typeface="+mj-lt"/>
              </a:rPr>
              <a:t>How can I support the effective delivery of the assurance process?</a:t>
            </a:r>
          </a:p>
        </p:txBody>
      </p:sp>
      <p:sp>
        <p:nvSpPr>
          <p:cNvPr id="5" name="Rectangle: Rounded Corners 4">
            <a:extLst>
              <a:ext uri="{FF2B5EF4-FFF2-40B4-BE49-F238E27FC236}">
                <a16:creationId xmlns:a16="http://schemas.microsoft.com/office/drawing/2014/main" id="{AB3BBC2E-0B85-4459-8771-A6C29093594F}"/>
              </a:ext>
            </a:extLst>
          </p:cNvPr>
          <p:cNvSpPr/>
          <p:nvPr/>
        </p:nvSpPr>
        <p:spPr>
          <a:xfrm>
            <a:off x="2556000" y="1188000"/>
            <a:ext cx="1927860" cy="914400"/>
          </a:xfrm>
          <a:prstGeom prst="roundRect">
            <a:avLst/>
          </a:prstGeom>
          <a:solidFill>
            <a:srgbClr val="FFFFFF"/>
          </a:solidFill>
          <a:ln w="28575">
            <a:solidFill>
              <a:srgbClr val="008884"/>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631825" algn="ctr"/>
            <a:r>
              <a:rPr lang="en-GB" sz="1200" dirty="0">
                <a:solidFill>
                  <a:srgbClr val="2156A7"/>
                </a:solidFill>
                <a:latin typeface="+mj-lt"/>
              </a:rPr>
              <a:t>Demonstrate personal commitment</a:t>
            </a:r>
          </a:p>
        </p:txBody>
      </p:sp>
      <p:sp>
        <p:nvSpPr>
          <p:cNvPr id="6" name="Rectangle: Rounded Corners 5">
            <a:extLst>
              <a:ext uri="{FF2B5EF4-FFF2-40B4-BE49-F238E27FC236}">
                <a16:creationId xmlns:a16="http://schemas.microsoft.com/office/drawing/2014/main" id="{0F9ED6D8-5DDF-4F9B-AA28-76A1941CB81A}"/>
              </a:ext>
            </a:extLst>
          </p:cNvPr>
          <p:cNvSpPr/>
          <p:nvPr/>
        </p:nvSpPr>
        <p:spPr>
          <a:xfrm>
            <a:off x="4608000" y="1188000"/>
            <a:ext cx="1927860" cy="914400"/>
          </a:xfrm>
          <a:prstGeom prst="roundRect">
            <a:avLst/>
          </a:prstGeom>
          <a:solidFill>
            <a:srgbClr val="FFFFFF"/>
          </a:solidFill>
          <a:ln w="28575">
            <a:solidFill>
              <a:srgbClr val="F6932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algn="ctr"/>
            <a:r>
              <a:rPr lang="en-GB" sz="1200" dirty="0">
                <a:solidFill>
                  <a:srgbClr val="2156A7"/>
                </a:solidFill>
                <a:latin typeface="+mj-lt"/>
              </a:rPr>
              <a:t>Make sure clear Terms of Reference (</a:t>
            </a:r>
            <a:r>
              <a:rPr lang="en-GB" sz="1200" dirty="0" err="1">
                <a:solidFill>
                  <a:srgbClr val="2156A7"/>
                </a:solidFill>
                <a:latin typeface="+mj-lt"/>
              </a:rPr>
              <a:t>ToR</a:t>
            </a:r>
            <a:r>
              <a:rPr lang="en-GB" sz="1200" dirty="0">
                <a:solidFill>
                  <a:srgbClr val="2156A7"/>
                </a:solidFill>
                <a:latin typeface="+mj-lt"/>
              </a:rPr>
              <a:t>) have been defined</a:t>
            </a:r>
          </a:p>
        </p:txBody>
      </p:sp>
      <p:sp>
        <p:nvSpPr>
          <p:cNvPr id="7" name="Rectangle: Rounded Corners 6">
            <a:extLst>
              <a:ext uri="{FF2B5EF4-FFF2-40B4-BE49-F238E27FC236}">
                <a16:creationId xmlns:a16="http://schemas.microsoft.com/office/drawing/2014/main" id="{20C1F146-41E9-47F3-A38C-BE2D6432C0CA}"/>
              </a:ext>
            </a:extLst>
          </p:cNvPr>
          <p:cNvSpPr/>
          <p:nvPr/>
        </p:nvSpPr>
        <p:spPr>
          <a:xfrm>
            <a:off x="2556000" y="2340000"/>
            <a:ext cx="1927860" cy="914400"/>
          </a:xfrm>
          <a:prstGeom prst="roundRect">
            <a:avLst/>
          </a:prstGeom>
          <a:solidFill>
            <a:srgbClr val="FFFFFF"/>
          </a:solidFill>
          <a:ln w="28575">
            <a:solidFill>
              <a:srgbClr val="008884"/>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720000" bIns="54000" rtlCol="0" anchor="ctr" anchorCtr="0"/>
          <a:lstStyle/>
          <a:p>
            <a:pPr algn="ctr"/>
            <a:r>
              <a:rPr lang="en-GB" sz="1200" dirty="0">
                <a:solidFill>
                  <a:srgbClr val="2156A7"/>
                </a:solidFill>
                <a:latin typeface="+mj-lt"/>
              </a:rPr>
              <a:t>Prioritise the plan / programme</a:t>
            </a:r>
          </a:p>
        </p:txBody>
      </p:sp>
      <p:sp>
        <p:nvSpPr>
          <p:cNvPr id="9" name="Rectangle: Rounded Corners 8">
            <a:extLst>
              <a:ext uri="{FF2B5EF4-FFF2-40B4-BE49-F238E27FC236}">
                <a16:creationId xmlns:a16="http://schemas.microsoft.com/office/drawing/2014/main" id="{E875924B-57B4-4F82-A5AF-382FC84A8D31}"/>
              </a:ext>
            </a:extLst>
          </p:cNvPr>
          <p:cNvSpPr/>
          <p:nvPr/>
        </p:nvSpPr>
        <p:spPr>
          <a:xfrm>
            <a:off x="2556000" y="3528000"/>
            <a:ext cx="1927860" cy="914400"/>
          </a:xfrm>
          <a:prstGeom prst="roundRect">
            <a:avLst/>
          </a:prstGeom>
          <a:solidFill>
            <a:srgbClr val="FFFFFF"/>
          </a:solidFill>
          <a:ln w="28575">
            <a:solidFill>
              <a:srgbClr val="008884"/>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algn="ctr"/>
            <a:r>
              <a:rPr lang="en-GB" sz="1200" dirty="0">
                <a:solidFill>
                  <a:srgbClr val="2156A7"/>
                </a:solidFill>
                <a:latin typeface="+mj-lt"/>
              </a:rPr>
              <a:t>Make yourself available to actively engage and contribute to the process</a:t>
            </a:r>
          </a:p>
        </p:txBody>
      </p:sp>
      <p:sp>
        <p:nvSpPr>
          <p:cNvPr id="10" name="Rectangle: Rounded Corners 9">
            <a:extLst>
              <a:ext uri="{FF2B5EF4-FFF2-40B4-BE49-F238E27FC236}">
                <a16:creationId xmlns:a16="http://schemas.microsoft.com/office/drawing/2014/main" id="{1C34AA5C-DDDE-4497-B64E-6DA02B6653CD}"/>
              </a:ext>
            </a:extLst>
          </p:cNvPr>
          <p:cNvSpPr/>
          <p:nvPr/>
        </p:nvSpPr>
        <p:spPr>
          <a:xfrm>
            <a:off x="6660000" y="2340000"/>
            <a:ext cx="1927860" cy="914400"/>
          </a:xfrm>
          <a:prstGeom prst="roundRect">
            <a:avLst/>
          </a:prstGeom>
          <a:solidFill>
            <a:srgbClr val="FFFFFF"/>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chorCtr="0"/>
          <a:lstStyle/>
          <a:p>
            <a:pPr lvl="0" algn="ctr"/>
            <a:r>
              <a:rPr lang="en-GB" sz="1200" dirty="0">
                <a:solidFill>
                  <a:srgbClr val="2156A7"/>
                </a:solidFill>
                <a:latin typeface="+mj-lt"/>
              </a:rPr>
              <a:t>e.g. Operations Director</a:t>
            </a:r>
          </a:p>
        </p:txBody>
      </p:sp>
      <p:sp>
        <p:nvSpPr>
          <p:cNvPr id="11" name="Rectangle: Rounded Corners 10">
            <a:extLst>
              <a:ext uri="{FF2B5EF4-FFF2-40B4-BE49-F238E27FC236}">
                <a16:creationId xmlns:a16="http://schemas.microsoft.com/office/drawing/2014/main" id="{A20F2579-35DD-4A45-9ABF-65DE787D0D79}"/>
              </a:ext>
            </a:extLst>
          </p:cNvPr>
          <p:cNvSpPr/>
          <p:nvPr/>
        </p:nvSpPr>
        <p:spPr>
          <a:xfrm>
            <a:off x="4608000" y="2340000"/>
            <a:ext cx="1927860" cy="914400"/>
          </a:xfrm>
          <a:prstGeom prst="roundRect">
            <a:avLst/>
          </a:prstGeom>
          <a:solidFill>
            <a:srgbClr val="FFFFFF"/>
          </a:solidFill>
          <a:ln w="28575">
            <a:solidFill>
              <a:srgbClr val="F6932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631825" lvl="0" algn="ctr"/>
            <a:r>
              <a:rPr lang="en-GB" sz="1200" dirty="0">
                <a:solidFill>
                  <a:srgbClr val="2156A7"/>
                </a:solidFill>
                <a:latin typeface="+mj-lt"/>
              </a:rPr>
              <a:t>i.e. Object, Scope &amp; Boundaries &amp; Fieldwork</a:t>
            </a:r>
          </a:p>
        </p:txBody>
      </p:sp>
      <p:sp>
        <p:nvSpPr>
          <p:cNvPr id="12" name="Rectangle: Rounded Corners 11">
            <a:extLst>
              <a:ext uri="{FF2B5EF4-FFF2-40B4-BE49-F238E27FC236}">
                <a16:creationId xmlns:a16="http://schemas.microsoft.com/office/drawing/2014/main" id="{FE13A295-C736-4D34-AA98-17A1EA7DC279}"/>
              </a:ext>
            </a:extLst>
          </p:cNvPr>
          <p:cNvSpPr/>
          <p:nvPr/>
        </p:nvSpPr>
        <p:spPr>
          <a:xfrm>
            <a:off x="6660000" y="1188000"/>
            <a:ext cx="1927860" cy="914400"/>
          </a:xfrm>
          <a:prstGeom prst="roundRect">
            <a:avLst/>
          </a:prstGeom>
          <a:solidFill>
            <a:srgbClr val="FFFFFF"/>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algn="ctr"/>
            <a:r>
              <a:rPr lang="en-GB" sz="1200" dirty="0">
                <a:solidFill>
                  <a:srgbClr val="2156A7"/>
                </a:solidFill>
                <a:latin typeface="+mj-lt"/>
              </a:rPr>
              <a:t>Appoint a 'Champion' from your Leadership Team to own the assurance programme</a:t>
            </a:r>
          </a:p>
        </p:txBody>
      </p:sp>
      <p:sp>
        <p:nvSpPr>
          <p:cNvPr id="19" name="Rectangle: Rounded Corners 18">
            <a:extLst>
              <a:ext uri="{FF2B5EF4-FFF2-40B4-BE49-F238E27FC236}">
                <a16:creationId xmlns:a16="http://schemas.microsoft.com/office/drawing/2014/main" id="{64630CF3-4C56-4CA8-9117-9FE946387A1A}"/>
              </a:ext>
            </a:extLst>
          </p:cNvPr>
          <p:cNvSpPr/>
          <p:nvPr/>
        </p:nvSpPr>
        <p:spPr>
          <a:xfrm>
            <a:off x="4608000" y="3528000"/>
            <a:ext cx="3996000" cy="914400"/>
          </a:xfrm>
          <a:prstGeom prst="roundRect">
            <a:avLst/>
          </a:prstGeom>
          <a:solidFill>
            <a:srgbClr val="FFFFFF"/>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0"/>
          <a:lstStyle/>
          <a:p>
            <a:pPr marL="1349375" lvl="0" algn="ctr"/>
            <a:r>
              <a:rPr lang="en-GB" sz="1200" dirty="0">
                <a:solidFill>
                  <a:srgbClr val="2156A7"/>
                </a:solidFill>
                <a:latin typeface="+mj-lt"/>
              </a:rPr>
              <a:t>Ensure that your people are given appropriate time &amp; space to actively engage &amp; help the assessor</a:t>
            </a:r>
          </a:p>
        </p:txBody>
      </p:sp>
      <p:pic>
        <p:nvPicPr>
          <p:cNvPr id="14" name="Picture 13" descr="Icon&#10;&#10;Description automatically generated">
            <a:extLst>
              <a:ext uri="{FF2B5EF4-FFF2-40B4-BE49-F238E27FC236}">
                <a16:creationId xmlns:a16="http://schemas.microsoft.com/office/drawing/2014/main" id="{82C64D91-A3E9-49E9-966B-FF82A1E1E0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2130" y="1357200"/>
            <a:ext cx="576000" cy="576000"/>
          </a:xfrm>
          <a:prstGeom prst="rect">
            <a:avLst/>
          </a:prstGeom>
        </p:spPr>
      </p:pic>
      <p:pic>
        <p:nvPicPr>
          <p:cNvPr id="17" name="Picture 16" descr="Icon&#10;&#10;Description automatically generated">
            <a:extLst>
              <a:ext uri="{FF2B5EF4-FFF2-40B4-BE49-F238E27FC236}">
                <a16:creationId xmlns:a16="http://schemas.microsoft.com/office/drawing/2014/main" id="{35531360-D11B-41BF-806B-ED62738287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43417" y="2509200"/>
            <a:ext cx="576000" cy="576000"/>
          </a:xfrm>
          <a:prstGeom prst="rect">
            <a:avLst/>
          </a:prstGeom>
        </p:spPr>
      </p:pic>
      <p:pic>
        <p:nvPicPr>
          <p:cNvPr id="23" name="Picture 22" descr="Icon&#10;&#10;Description automatically generated">
            <a:extLst>
              <a:ext uri="{FF2B5EF4-FFF2-40B4-BE49-F238E27FC236}">
                <a16:creationId xmlns:a16="http://schemas.microsoft.com/office/drawing/2014/main" id="{E2DEB60F-8130-4F47-8067-A3503ACC47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35930" y="2659350"/>
            <a:ext cx="576000" cy="576000"/>
          </a:xfrm>
          <a:prstGeom prst="rect">
            <a:avLst/>
          </a:prstGeom>
        </p:spPr>
      </p:pic>
      <p:pic>
        <p:nvPicPr>
          <p:cNvPr id="27" name="Picture 26" descr="Icon&#10;&#10;Description automatically generated">
            <a:extLst>
              <a:ext uri="{FF2B5EF4-FFF2-40B4-BE49-F238E27FC236}">
                <a16:creationId xmlns:a16="http://schemas.microsoft.com/office/drawing/2014/main" id="{8B7FC42C-FD24-4177-8403-D6456DCD64E9}"/>
              </a:ext>
            </a:extLst>
          </p:cNvPr>
          <p:cNvPicPr>
            <a:picLocks noChangeAspect="1"/>
          </p:cNvPicPr>
          <p:nvPr/>
        </p:nvPicPr>
        <p:blipFill rotWithShape="1">
          <a:blip r:embed="rId6">
            <a:extLst>
              <a:ext uri="{28A0092B-C50C-407E-A947-70E740481C1C}">
                <a14:useLocalDpi xmlns:a14="http://schemas.microsoft.com/office/drawing/2010/main" val="0"/>
              </a:ext>
            </a:extLst>
          </a:blip>
          <a:srcRect t="22054" b="20565"/>
          <a:stretch/>
        </p:blipFill>
        <p:spPr>
          <a:xfrm>
            <a:off x="4732808" y="3627643"/>
            <a:ext cx="1332000" cy="764314"/>
          </a:xfrm>
          <a:prstGeom prst="rect">
            <a:avLst/>
          </a:prstGeom>
        </p:spPr>
      </p:pic>
      <p:pic>
        <p:nvPicPr>
          <p:cNvPr id="29" name="Picture 28" descr="Icon&#10;&#10;Description automatically generated">
            <a:extLst>
              <a:ext uri="{FF2B5EF4-FFF2-40B4-BE49-F238E27FC236}">
                <a16:creationId xmlns:a16="http://schemas.microsoft.com/office/drawing/2014/main" id="{5CA4C1AA-A432-49D1-B197-CE248E00E52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32808" y="2509200"/>
            <a:ext cx="576000" cy="576000"/>
          </a:xfrm>
          <a:prstGeom prst="rect">
            <a:avLst/>
          </a:prstGeom>
        </p:spPr>
      </p:pic>
    </p:spTree>
    <p:extLst>
      <p:ext uri="{BB962C8B-B14F-4D97-AF65-F5344CB8AC3E}">
        <p14:creationId xmlns:p14="http://schemas.microsoft.com/office/powerpoint/2010/main" val="1393823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Recording and Review</a:t>
            </a:r>
          </a:p>
        </p:txBody>
      </p:sp>
    </p:spTree>
    <p:extLst>
      <p:ext uri="{BB962C8B-B14F-4D97-AF65-F5344CB8AC3E}">
        <p14:creationId xmlns:p14="http://schemas.microsoft.com/office/powerpoint/2010/main" val="23832888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7977A-7EC1-413F-B401-175AA033CCA5}"/>
              </a:ext>
            </a:extLst>
          </p:cNvPr>
          <p:cNvSpPr>
            <a:spLocks noGrp="1"/>
          </p:cNvSpPr>
          <p:nvPr>
            <p:ph type="title"/>
          </p:nvPr>
        </p:nvSpPr>
        <p:spPr/>
        <p:txBody>
          <a:bodyPr/>
          <a:lstStyle/>
          <a:p>
            <a:r>
              <a:rPr lang="en-GB" dirty="0"/>
              <a:t>Recording and review</a:t>
            </a:r>
          </a:p>
        </p:txBody>
      </p:sp>
      <p:sp>
        <p:nvSpPr>
          <p:cNvPr id="3" name="Slide Number Placeholder 2">
            <a:extLst>
              <a:ext uri="{FF2B5EF4-FFF2-40B4-BE49-F238E27FC236}">
                <a16:creationId xmlns:a16="http://schemas.microsoft.com/office/drawing/2014/main" id="{2122E8B0-0AFB-4017-B03B-84933A6A2B5B}"/>
              </a:ext>
            </a:extLst>
          </p:cNvPr>
          <p:cNvSpPr>
            <a:spLocks noGrp="1"/>
          </p:cNvSpPr>
          <p:nvPr>
            <p:ph type="sldNum" sz="quarter" idx="12"/>
          </p:nvPr>
        </p:nvSpPr>
        <p:spPr/>
        <p:txBody>
          <a:bodyPr/>
          <a:lstStyle/>
          <a:p>
            <a:fld id="{B1249AB1-AB30-4DB9-BB9C-D847817A3AC3}" type="slidenum">
              <a:rPr lang="en-GB" smtClean="0"/>
              <a:pPr/>
              <a:t>14</a:t>
            </a:fld>
            <a:endParaRPr lang="en-GB"/>
          </a:p>
        </p:txBody>
      </p:sp>
      <p:sp>
        <p:nvSpPr>
          <p:cNvPr id="8" name="Rectangle: Top Corners Rounded 7">
            <a:extLst>
              <a:ext uri="{FF2B5EF4-FFF2-40B4-BE49-F238E27FC236}">
                <a16:creationId xmlns:a16="http://schemas.microsoft.com/office/drawing/2014/main" id="{5D7EF90B-EA5C-48F0-B9AC-EBB3809C030A}"/>
              </a:ext>
            </a:extLst>
          </p:cNvPr>
          <p:cNvSpPr/>
          <p:nvPr/>
        </p:nvSpPr>
        <p:spPr>
          <a:xfrm>
            <a:off x="271305" y="1289761"/>
            <a:ext cx="1980000" cy="1072122"/>
          </a:xfrm>
          <a:prstGeom prst="round2SameRect">
            <a:avLst/>
          </a:prstGeom>
          <a:solidFill>
            <a:srgbClr val="CCDB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It is important that findings and remedial actions from the assurance programme are understood &amp; accepted</a:t>
            </a:r>
          </a:p>
        </p:txBody>
      </p:sp>
      <p:sp>
        <p:nvSpPr>
          <p:cNvPr id="10" name="Rectangle 9">
            <a:extLst>
              <a:ext uri="{FF2B5EF4-FFF2-40B4-BE49-F238E27FC236}">
                <a16:creationId xmlns:a16="http://schemas.microsoft.com/office/drawing/2014/main" id="{581AF53F-4744-4132-9C71-6934DF0E641E}"/>
              </a:ext>
            </a:extLst>
          </p:cNvPr>
          <p:cNvSpPr/>
          <p:nvPr/>
        </p:nvSpPr>
        <p:spPr>
          <a:xfrm>
            <a:off x="271305" y="2361883"/>
            <a:ext cx="1980000" cy="1091408"/>
          </a:xfrm>
          <a:prstGeom prst="rect">
            <a:avLst/>
          </a:prstGeom>
          <a:solidFill>
            <a:srgbClr val="AEC5CA"/>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marL="171450" indent="-171450">
              <a:buFont typeface="Arial"/>
              <a:buChar char="•"/>
            </a:pPr>
            <a:r>
              <a:rPr lang="en-GB" sz="1200" dirty="0">
                <a:solidFill>
                  <a:schemeClr val="tx1"/>
                </a:solidFill>
                <a:latin typeface="+mj-lt"/>
              </a:rPr>
              <a:t>Define &amp; agree the prioritisation criteria to address remedial actions </a:t>
            </a:r>
            <a:endParaRPr lang="en-US" dirty="0">
              <a:latin typeface="+mj-lt"/>
              <a:cs typeface="Calibri Light"/>
            </a:endParaRPr>
          </a:p>
        </p:txBody>
      </p:sp>
      <p:sp>
        <p:nvSpPr>
          <p:cNvPr id="12" name="Rectangle: Top Corners Rounded 11">
            <a:extLst>
              <a:ext uri="{FF2B5EF4-FFF2-40B4-BE49-F238E27FC236}">
                <a16:creationId xmlns:a16="http://schemas.microsoft.com/office/drawing/2014/main" id="{1CAD6C23-6BAA-41D3-AA73-ED08E2E2BF78}"/>
              </a:ext>
            </a:extLst>
          </p:cNvPr>
          <p:cNvSpPr/>
          <p:nvPr/>
        </p:nvSpPr>
        <p:spPr>
          <a:xfrm rot="10800000">
            <a:off x="271305" y="3453291"/>
            <a:ext cx="1980000" cy="1072122"/>
          </a:xfrm>
          <a:prstGeom prst="round2SameRect">
            <a:avLst/>
          </a:prstGeom>
          <a:solidFill>
            <a:srgbClr val="78A0A8"/>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54000" tIns="54000" rIns="54000" bIns="54000" rtlCol="0" anchor="ctr" anchorCtr="1"/>
          <a:lstStyle/>
          <a:p>
            <a:pPr algn="ctr"/>
            <a:endParaRPr lang="en-GB" sz="1200" dirty="0">
              <a:solidFill>
                <a:schemeClr val="bg1"/>
              </a:solidFill>
            </a:endParaRPr>
          </a:p>
        </p:txBody>
      </p:sp>
      <p:sp>
        <p:nvSpPr>
          <p:cNvPr id="14" name="Rectangle: Top Corners Rounded 13">
            <a:extLst>
              <a:ext uri="{FF2B5EF4-FFF2-40B4-BE49-F238E27FC236}">
                <a16:creationId xmlns:a16="http://schemas.microsoft.com/office/drawing/2014/main" id="{B26A087D-BFDC-45E7-B573-2B82D4E617D5}"/>
              </a:ext>
            </a:extLst>
          </p:cNvPr>
          <p:cNvSpPr/>
          <p:nvPr/>
        </p:nvSpPr>
        <p:spPr>
          <a:xfrm>
            <a:off x="4533479" y="1289761"/>
            <a:ext cx="1980000" cy="1072122"/>
          </a:xfrm>
          <a:prstGeom prst="round2SameRect">
            <a:avLst/>
          </a:prstGeom>
          <a:solidFill>
            <a:srgbClr val="7DCDC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Follow-up to confirm that:</a:t>
            </a:r>
          </a:p>
        </p:txBody>
      </p:sp>
      <p:sp>
        <p:nvSpPr>
          <p:cNvPr id="16" name="Rectangle: Top Corners Rounded 15">
            <a:extLst>
              <a:ext uri="{FF2B5EF4-FFF2-40B4-BE49-F238E27FC236}">
                <a16:creationId xmlns:a16="http://schemas.microsoft.com/office/drawing/2014/main" id="{BB152AB0-D444-433F-837C-FEA042BE79B9}"/>
              </a:ext>
            </a:extLst>
          </p:cNvPr>
          <p:cNvSpPr/>
          <p:nvPr/>
        </p:nvSpPr>
        <p:spPr>
          <a:xfrm>
            <a:off x="2402392" y="1289761"/>
            <a:ext cx="1980000" cy="1072122"/>
          </a:xfrm>
          <a:prstGeom prst="round2SameRect">
            <a:avLst/>
          </a:prstGeom>
          <a:solidFill>
            <a:srgbClr val="C8ABE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Assign clear accountabilities and responsibilities for who will complete the remedial actions</a:t>
            </a:r>
          </a:p>
        </p:txBody>
      </p:sp>
      <p:sp>
        <p:nvSpPr>
          <p:cNvPr id="18" name="Rectangle: Rounded Corners 17">
            <a:extLst>
              <a:ext uri="{FF2B5EF4-FFF2-40B4-BE49-F238E27FC236}">
                <a16:creationId xmlns:a16="http://schemas.microsoft.com/office/drawing/2014/main" id="{E55C48D5-941C-4ABC-8E14-847D4DE943B8}"/>
              </a:ext>
            </a:extLst>
          </p:cNvPr>
          <p:cNvSpPr/>
          <p:nvPr/>
        </p:nvSpPr>
        <p:spPr>
          <a:xfrm>
            <a:off x="6664566" y="1289761"/>
            <a:ext cx="1980000" cy="1962397"/>
          </a:xfrm>
          <a:prstGeom prst="roundRect">
            <a:avLst/>
          </a:prstGeom>
          <a:solidFill>
            <a:srgbClr val="F6932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400" dirty="0">
                <a:solidFill>
                  <a:schemeClr val="bg1"/>
                </a:solidFill>
                <a:latin typeface="+mj-lt"/>
              </a:rPr>
              <a:t>Always be open to updating or changing the assurance programme based on latest evidence &amp; information</a:t>
            </a:r>
          </a:p>
        </p:txBody>
      </p:sp>
      <p:sp>
        <p:nvSpPr>
          <p:cNvPr id="20" name="Rectangle 19">
            <a:extLst>
              <a:ext uri="{FF2B5EF4-FFF2-40B4-BE49-F238E27FC236}">
                <a16:creationId xmlns:a16="http://schemas.microsoft.com/office/drawing/2014/main" id="{17E1EB0E-7CA7-4402-94A0-2705F8516CAA}"/>
              </a:ext>
            </a:extLst>
          </p:cNvPr>
          <p:cNvSpPr/>
          <p:nvPr/>
        </p:nvSpPr>
        <p:spPr>
          <a:xfrm>
            <a:off x="4533479" y="2361883"/>
            <a:ext cx="1980000" cy="1091408"/>
          </a:xfrm>
          <a:prstGeom prst="rect">
            <a:avLst/>
          </a:prstGeom>
          <a:solidFill>
            <a:srgbClr val="44B2A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marL="171450" indent="-171450">
              <a:buFont typeface="Arial" panose="020B0604020202020204" pitchFamily="34" charset="0"/>
              <a:buChar char="•"/>
            </a:pPr>
            <a:r>
              <a:rPr lang="en-GB" sz="1200" dirty="0">
                <a:solidFill>
                  <a:schemeClr val="bg1"/>
                </a:solidFill>
                <a:latin typeface="+mj-lt"/>
              </a:rPr>
              <a:t>Actions have been implemented &amp; closed to the required standard (with supporting evidence)</a:t>
            </a:r>
          </a:p>
        </p:txBody>
      </p:sp>
      <p:sp>
        <p:nvSpPr>
          <p:cNvPr id="22" name="Rectangle: Top Corners Rounded 21">
            <a:extLst>
              <a:ext uri="{FF2B5EF4-FFF2-40B4-BE49-F238E27FC236}">
                <a16:creationId xmlns:a16="http://schemas.microsoft.com/office/drawing/2014/main" id="{22A6A006-2130-4D0F-8664-680BD68E7BD3}"/>
              </a:ext>
            </a:extLst>
          </p:cNvPr>
          <p:cNvSpPr/>
          <p:nvPr/>
        </p:nvSpPr>
        <p:spPr>
          <a:xfrm rot="10800000">
            <a:off x="4533479" y="3453291"/>
            <a:ext cx="1980000" cy="1072122"/>
          </a:xfrm>
          <a:prstGeom prst="round2SameRect">
            <a:avLst/>
          </a:prstGeom>
          <a:solidFill>
            <a:srgbClr val="008884"/>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sz="1200" dirty="0">
              <a:solidFill>
                <a:schemeClr val="bg1"/>
              </a:solidFill>
            </a:endParaRPr>
          </a:p>
        </p:txBody>
      </p:sp>
      <p:sp>
        <p:nvSpPr>
          <p:cNvPr id="24" name="Rectangle 23">
            <a:extLst>
              <a:ext uri="{FF2B5EF4-FFF2-40B4-BE49-F238E27FC236}">
                <a16:creationId xmlns:a16="http://schemas.microsoft.com/office/drawing/2014/main" id="{DB60607C-EAE8-48B5-9669-5A07928007B0}"/>
              </a:ext>
            </a:extLst>
          </p:cNvPr>
          <p:cNvSpPr/>
          <p:nvPr/>
        </p:nvSpPr>
        <p:spPr>
          <a:xfrm>
            <a:off x="2402392" y="2361883"/>
            <a:ext cx="1980000" cy="1091408"/>
          </a:xfrm>
          <a:prstGeom prst="rect">
            <a:avLst/>
          </a:prstGeom>
          <a:solidFill>
            <a:srgbClr val="945DD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marL="171450" indent="-171450">
              <a:buFont typeface="Arial" panose="020B0604020202020204" pitchFamily="34" charset="0"/>
              <a:buChar char="•"/>
            </a:pPr>
            <a:r>
              <a:rPr lang="en-GB" sz="1200" dirty="0">
                <a:solidFill>
                  <a:schemeClr val="bg1"/>
                </a:solidFill>
                <a:latin typeface="+mj-lt"/>
              </a:rPr>
              <a:t>Ensure that your workforce have the necessary capability to carry-out their assigned actions</a:t>
            </a:r>
          </a:p>
        </p:txBody>
      </p:sp>
      <p:sp>
        <p:nvSpPr>
          <p:cNvPr id="26" name="Rectangle: Top Corners Rounded 25">
            <a:extLst>
              <a:ext uri="{FF2B5EF4-FFF2-40B4-BE49-F238E27FC236}">
                <a16:creationId xmlns:a16="http://schemas.microsoft.com/office/drawing/2014/main" id="{F3EBE54B-B366-4855-B56A-E2E596D835C0}"/>
              </a:ext>
            </a:extLst>
          </p:cNvPr>
          <p:cNvSpPr/>
          <p:nvPr/>
        </p:nvSpPr>
        <p:spPr>
          <a:xfrm rot="10800000">
            <a:off x="2402392" y="3453291"/>
            <a:ext cx="1980000" cy="1072122"/>
          </a:xfrm>
          <a:prstGeom prst="round2SameRect">
            <a:avLst/>
          </a:prstGeom>
          <a:solidFill>
            <a:srgbClr val="50257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sz="1200" dirty="0">
              <a:solidFill>
                <a:schemeClr val="bg1"/>
              </a:solidFill>
            </a:endParaRPr>
          </a:p>
        </p:txBody>
      </p:sp>
      <p:sp>
        <p:nvSpPr>
          <p:cNvPr id="4" name="TextBox 3">
            <a:extLst>
              <a:ext uri="{FF2B5EF4-FFF2-40B4-BE49-F238E27FC236}">
                <a16:creationId xmlns:a16="http://schemas.microsoft.com/office/drawing/2014/main" id="{48297CB3-B887-445A-9D21-F02B909A2F2A}"/>
              </a:ext>
            </a:extLst>
          </p:cNvPr>
          <p:cNvSpPr txBox="1"/>
          <p:nvPr/>
        </p:nvSpPr>
        <p:spPr>
          <a:xfrm>
            <a:off x="425116" y="3457074"/>
            <a:ext cx="1826189" cy="1082842"/>
          </a:xfrm>
          <a:prstGeom prst="rect">
            <a:avLst/>
          </a:prstGeom>
          <a:noFill/>
        </p:spPr>
        <p:txBody>
          <a:bodyPr wrap="square" lIns="0" tIns="0" rIns="0" bIns="0" rtlCol="0" anchor="ctr" anchorCtr="0">
            <a:noAutofit/>
          </a:bodyPr>
          <a:lstStyle/>
          <a:p>
            <a:pPr marL="171450" indent="-171450">
              <a:buFont typeface="Arial"/>
              <a:buChar char="•"/>
            </a:pPr>
            <a:r>
              <a:rPr lang="en-GB" sz="1200" dirty="0">
                <a:solidFill>
                  <a:schemeClr val="bg1"/>
                </a:solidFill>
                <a:latin typeface="+mj-lt"/>
              </a:rPr>
              <a:t>Agree suitable response timescales (based on risk level)</a:t>
            </a:r>
            <a:endParaRPr lang="en-US" dirty="0">
              <a:solidFill>
                <a:schemeClr val="bg1"/>
              </a:solidFill>
              <a:latin typeface="+mj-lt"/>
              <a:cs typeface="Calibri Light"/>
            </a:endParaRPr>
          </a:p>
        </p:txBody>
      </p:sp>
      <p:sp>
        <p:nvSpPr>
          <p:cNvPr id="5" name="TextBox 4">
            <a:extLst>
              <a:ext uri="{FF2B5EF4-FFF2-40B4-BE49-F238E27FC236}">
                <a16:creationId xmlns:a16="http://schemas.microsoft.com/office/drawing/2014/main" id="{D3598B48-2921-47B8-91AD-5E6D76D24B32}"/>
              </a:ext>
            </a:extLst>
          </p:cNvPr>
          <p:cNvSpPr txBox="1"/>
          <p:nvPr/>
        </p:nvSpPr>
        <p:spPr>
          <a:xfrm>
            <a:off x="2470484" y="3457074"/>
            <a:ext cx="1911908" cy="1058779"/>
          </a:xfrm>
          <a:prstGeom prst="rect">
            <a:avLst/>
          </a:prstGeom>
          <a:noFill/>
        </p:spPr>
        <p:txBody>
          <a:bodyPr wrap="square" lIns="0" tIns="0" rIns="0" bIns="0" rtlCol="0" anchor="ctr" anchorCtr="0">
            <a:noAutofit/>
          </a:bodyPr>
          <a:lstStyle>
            <a:defPPr>
              <a:defRPr lang="en-US"/>
            </a:defPPr>
            <a:lvl1pPr marL="171450" indent="-171450">
              <a:buFont typeface="Arial"/>
              <a:buChar char="•"/>
              <a:defRPr sz="1200">
                <a:solidFill>
                  <a:schemeClr val="bg1"/>
                </a:solidFill>
              </a:defRPr>
            </a:lvl1pPr>
          </a:lstStyle>
          <a:p>
            <a:r>
              <a:rPr lang="en-GB" dirty="0">
                <a:latin typeface="+mj-lt"/>
              </a:rPr>
              <a:t>(i.e. training &amp; competence) and capacity (time &amp; resources)</a:t>
            </a:r>
          </a:p>
        </p:txBody>
      </p:sp>
      <p:sp>
        <p:nvSpPr>
          <p:cNvPr id="6" name="TextBox 5">
            <a:extLst>
              <a:ext uri="{FF2B5EF4-FFF2-40B4-BE49-F238E27FC236}">
                <a16:creationId xmlns:a16="http://schemas.microsoft.com/office/drawing/2014/main" id="{C6861877-D20A-44BE-B01F-CD3A8B31FA9C}"/>
              </a:ext>
            </a:extLst>
          </p:cNvPr>
          <p:cNvSpPr txBox="1"/>
          <p:nvPr/>
        </p:nvSpPr>
        <p:spPr>
          <a:xfrm>
            <a:off x="4612105" y="3465094"/>
            <a:ext cx="1901373" cy="1074821"/>
          </a:xfrm>
          <a:prstGeom prst="rect">
            <a:avLst/>
          </a:prstGeom>
          <a:noFill/>
        </p:spPr>
        <p:txBody>
          <a:bodyPr wrap="square" lIns="0" tIns="0" rIns="0" bIns="0" rtlCol="0" anchor="ctr" anchorCtr="0">
            <a:noAutofit/>
          </a:bodyPr>
          <a:lstStyle>
            <a:defPPr>
              <a:defRPr lang="en-US"/>
            </a:defPPr>
            <a:lvl1pPr marL="171450" indent="-171450">
              <a:buFont typeface="Arial"/>
              <a:buChar char="•"/>
              <a:defRPr sz="1200">
                <a:solidFill>
                  <a:schemeClr val="bg1"/>
                </a:solidFill>
              </a:defRPr>
            </a:lvl1pPr>
          </a:lstStyle>
          <a:p>
            <a:r>
              <a:rPr lang="en-GB" dirty="0">
                <a:latin typeface="+mj-lt"/>
              </a:rPr>
              <a:t>Following suitable review, that the action has resulted in an effective &amp; sustainable 'fix’</a:t>
            </a:r>
          </a:p>
        </p:txBody>
      </p:sp>
    </p:spTree>
    <p:extLst>
      <p:ext uri="{BB962C8B-B14F-4D97-AF65-F5344CB8AC3E}">
        <p14:creationId xmlns:p14="http://schemas.microsoft.com/office/powerpoint/2010/main" val="4075380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Summary</a:t>
            </a:r>
          </a:p>
        </p:txBody>
      </p:sp>
    </p:spTree>
    <p:extLst>
      <p:ext uri="{BB962C8B-B14F-4D97-AF65-F5344CB8AC3E}">
        <p14:creationId xmlns:p14="http://schemas.microsoft.com/office/powerpoint/2010/main" val="15718396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570B6-FEB9-40FF-B273-B36E619DD74B}"/>
              </a:ext>
            </a:extLst>
          </p:cNvPr>
          <p:cNvSpPr>
            <a:spLocks noGrp="1"/>
          </p:cNvSpPr>
          <p:nvPr>
            <p:ph type="title"/>
          </p:nvPr>
        </p:nvSpPr>
        <p:spPr/>
        <p:txBody>
          <a:bodyPr/>
          <a:lstStyle/>
          <a:p>
            <a:r>
              <a:rPr lang="en-GB" dirty="0"/>
              <a:t>Summary</a:t>
            </a:r>
          </a:p>
        </p:txBody>
      </p:sp>
      <p:sp>
        <p:nvSpPr>
          <p:cNvPr id="3" name="Slide Number Placeholder 2">
            <a:extLst>
              <a:ext uri="{FF2B5EF4-FFF2-40B4-BE49-F238E27FC236}">
                <a16:creationId xmlns:a16="http://schemas.microsoft.com/office/drawing/2014/main" id="{7D833332-7AC3-4F94-8907-05025F287656}"/>
              </a:ext>
            </a:extLst>
          </p:cNvPr>
          <p:cNvSpPr>
            <a:spLocks noGrp="1"/>
          </p:cNvSpPr>
          <p:nvPr>
            <p:ph type="sldNum" sz="quarter" idx="12"/>
          </p:nvPr>
        </p:nvSpPr>
        <p:spPr/>
        <p:txBody>
          <a:bodyPr/>
          <a:lstStyle/>
          <a:p>
            <a:fld id="{B1249AB1-AB30-4DB9-BB9C-D847817A3AC3}" type="slidenum">
              <a:rPr lang="en-GB" smtClean="0"/>
              <a:pPr/>
              <a:t>16</a:t>
            </a:fld>
            <a:endParaRPr lang="en-GB"/>
          </a:p>
        </p:txBody>
      </p:sp>
      <p:graphicFrame>
        <p:nvGraphicFramePr>
          <p:cNvPr id="6" name="Table 11">
            <a:extLst>
              <a:ext uri="{FF2B5EF4-FFF2-40B4-BE49-F238E27FC236}">
                <a16:creationId xmlns:a16="http://schemas.microsoft.com/office/drawing/2014/main" id="{492B7147-33D3-401D-BE94-F389F36E6723}"/>
              </a:ext>
            </a:extLst>
          </p:cNvPr>
          <p:cNvGraphicFramePr>
            <a:graphicFrameLocks noGrp="1"/>
          </p:cNvGraphicFramePr>
          <p:nvPr>
            <p:extLst>
              <p:ext uri="{D42A27DB-BD31-4B8C-83A1-F6EECF244321}">
                <p14:modId xmlns:p14="http://schemas.microsoft.com/office/powerpoint/2010/main" val="1161155327"/>
              </p:ext>
            </p:extLst>
          </p:nvPr>
        </p:nvGraphicFramePr>
        <p:xfrm>
          <a:off x="1828800" y="1187996"/>
          <a:ext cx="6685310" cy="3415588"/>
        </p:xfrm>
        <a:graphic>
          <a:graphicData uri="http://schemas.openxmlformats.org/drawingml/2006/table">
            <a:tbl>
              <a:tblPr>
                <a:tableStyleId>{5C22544A-7EE6-4342-B048-85BDC9FD1C3A}</a:tableStyleId>
              </a:tblPr>
              <a:tblGrid>
                <a:gridCol w="6685310">
                  <a:extLst>
                    <a:ext uri="{9D8B030D-6E8A-4147-A177-3AD203B41FA5}">
                      <a16:colId xmlns:a16="http://schemas.microsoft.com/office/drawing/2014/main" val="1295659695"/>
                    </a:ext>
                  </a:extLst>
                </a:gridCol>
              </a:tblGrid>
              <a:tr h="853897">
                <a:tc>
                  <a:txBody>
                    <a:bodyPr/>
                    <a:lstStyle/>
                    <a:p>
                      <a:pPr algn="l"/>
                      <a:r>
                        <a:rPr lang="en-GB" sz="1200" b="0" dirty="0">
                          <a:latin typeface="+mj-lt"/>
                        </a:rPr>
                        <a:t>An effective assurance</a:t>
                      </a:r>
                      <a:r>
                        <a:rPr lang="en-GB" sz="1200" b="0" baseline="0" dirty="0">
                          <a:latin typeface="+mj-lt"/>
                        </a:rPr>
                        <a:t> </a:t>
                      </a:r>
                      <a:r>
                        <a:rPr lang="en-GB" sz="1200" b="0" dirty="0">
                          <a:latin typeface="+mj-lt"/>
                        </a:rPr>
                        <a:t>plan or programme will help to protect your people, assets, environment, reputation and business performance.</a:t>
                      </a:r>
                    </a:p>
                  </a:txBody>
                  <a:tcPr anchor="ctr"/>
                </a:tc>
                <a:extLst>
                  <a:ext uri="{0D108BD9-81ED-4DB2-BD59-A6C34878D82A}">
                    <a16:rowId xmlns:a16="http://schemas.microsoft.com/office/drawing/2014/main" val="3973428589"/>
                  </a:ext>
                </a:extLst>
              </a:tr>
              <a:tr h="853897">
                <a:tc>
                  <a:txBody>
                    <a:bodyPr/>
                    <a:lstStyle/>
                    <a:p>
                      <a:pPr algn="l"/>
                      <a:r>
                        <a:rPr lang="en-GB" sz="1200" b="0" dirty="0">
                          <a:solidFill>
                            <a:schemeClr val="tx1"/>
                          </a:solidFill>
                          <a:latin typeface="+mj-lt"/>
                        </a:rPr>
                        <a:t>Good preparation and planning is critical to the success of your assurance plan or programme.  A ‘blended’ approach (for better coverage and perspective) will help shape the risk-basis and scope of the programme – as well as the allocation of the necessary resources to deliver it.</a:t>
                      </a:r>
                    </a:p>
                  </a:txBody>
                  <a:tcPr anchor="ctr">
                    <a:solidFill>
                      <a:schemeClr val="tx2">
                        <a:lumMod val="75000"/>
                      </a:schemeClr>
                    </a:solidFill>
                  </a:tcPr>
                </a:tc>
                <a:extLst>
                  <a:ext uri="{0D108BD9-81ED-4DB2-BD59-A6C34878D82A}">
                    <a16:rowId xmlns:a16="http://schemas.microsoft.com/office/drawing/2014/main" val="4082130823"/>
                  </a:ext>
                </a:extLst>
              </a:tr>
              <a:tr h="853897">
                <a:tc>
                  <a:txBody>
                    <a:bodyPr/>
                    <a:lstStyle/>
                    <a:p>
                      <a:pPr algn="l"/>
                      <a:r>
                        <a:rPr lang="en-GB" sz="1200" b="0" dirty="0">
                          <a:solidFill>
                            <a:schemeClr val="bg1"/>
                          </a:solidFill>
                          <a:latin typeface="+mj-lt"/>
                        </a:rPr>
                        <a:t>Prioritise the assurance plan or programme in your messages to the business, appoint a dedicated Leadership Sponsor or ‘Champion’, provide the necessary resources &amp; space to ensure fullest engagement by the workforce and, most importantly…..take part!</a:t>
                      </a:r>
                    </a:p>
                  </a:txBody>
                  <a:tcPr anchor="ctr">
                    <a:solidFill>
                      <a:schemeClr val="tx2">
                        <a:lumMod val="50000"/>
                      </a:schemeClr>
                    </a:solidFill>
                  </a:tcPr>
                </a:tc>
                <a:extLst>
                  <a:ext uri="{0D108BD9-81ED-4DB2-BD59-A6C34878D82A}">
                    <a16:rowId xmlns:a16="http://schemas.microsoft.com/office/drawing/2014/main" val="833088146"/>
                  </a:ext>
                </a:extLst>
              </a:tr>
              <a:tr h="853897">
                <a:tc>
                  <a:txBody>
                    <a:bodyPr/>
                    <a:lstStyle/>
                    <a:p>
                      <a:pPr algn="l"/>
                      <a:r>
                        <a:rPr lang="en-GB" sz="1200" b="0" dirty="0">
                          <a:solidFill>
                            <a:schemeClr val="bg1"/>
                          </a:solidFill>
                          <a:latin typeface="+mj-lt"/>
                        </a:rPr>
                        <a:t>Agree and establish criterion for how the outputs from the assurance plan or programme</a:t>
                      </a:r>
                      <a:r>
                        <a:rPr lang="en-GB" sz="1200" b="0" baseline="0" dirty="0">
                          <a:solidFill>
                            <a:schemeClr val="bg1"/>
                          </a:solidFill>
                          <a:latin typeface="+mj-lt"/>
                        </a:rPr>
                        <a:t> </a:t>
                      </a:r>
                      <a:r>
                        <a:rPr lang="en-GB" sz="1200" b="0" dirty="0">
                          <a:solidFill>
                            <a:schemeClr val="bg1"/>
                          </a:solidFill>
                          <a:latin typeface="+mj-lt"/>
                        </a:rPr>
                        <a:t>(i.e. identified gaps and ‘weak-signals’) will be systematically captured, analysed and acted upon.</a:t>
                      </a:r>
                    </a:p>
                  </a:txBody>
                  <a:tcPr anchor="ctr">
                    <a:solidFill>
                      <a:schemeClr val="accent1">
                        <a:lumMod val="50000"/>
                      </a:schemeClr>
                    </a:solidFill>
                  </a:tcPr>
                </a:tc>
                <a:extLst>
                  <a:ext uri="{0D108BD9-81ED-4DB2-BD59-A6C34878D82A}">
                    <a16:rowId xmlns:a16="http://schemas.microsoft.com/office/drawing/2014/main" val="3516371384"/>
                  </a:ext>
                </a:extLst>
              </a:tr>
            </a:tbl>
          </a:graphicData>
        </a:graphic>
      </p:graphicFrame>
      <p:sp>
        <p:nvSpPr>
          <p:cNvPr id="10" name="Rectangle 9">
            <a:extLst>
              <a:ext uri="{FF2B5EF4-FFF2-40B4-BE49-F238E27FC236}">
                <a16:creationId xmlns:a16="http://schemas.microsoft.com/office/drawing/2014/main" id="{2A663EA4-B8FF-4876-BF74-A84FB8E49896}"/>
              </a:ext>
            </a:extLst>
          </p:cNvPr>
          <p:cNvSpPr/>
          <p:nvPr/>
        </p:nvSpPr>
        <p:spPr bwMode="gray">
          <a:xfrm>
            <a:off x="468000" y="1188000"/>
            <a:ext cx="1360800" cy="3415590"/>
          </a:xfrm>
          <a:prstGeom prst="rect">
            <a:avLst/>
          </a:prstGeom>
          <a:gradFill flip="none" rotWithShape="1">
            <a:gsLst>
              <a:gs pos="54000">
                <a:srgbClr val="662483"/>
              </a:gs>
              <a:gs pos="0">
                <a:srgbClr val="44257D"/>
              </a:gs>
              <a:gs pos="100000">
                <a:srgbClr val="00A19A"/>
              </a:gs>
            </a:gsLst>
            <a:lin ang="18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graphicFrame>
        <p:nvGraphicFramePr>
          <p:cNvPr id="12" name="Table 12">
            <a:extLst>
              <a:ext uri="{FF2B5EF4-FFF2-40B4-BE49-F238E27FC236}">
                <a16:creationId xmlns:a16="http://schemas.microsoft.com/office/drawing/2014/main" id="{9F8DED83-6580-4B7C-BB81-C16183733BDA}"/>
              </a:ext>
            </a:extLst>
          </p:cNvPr>
          <p:cNvGraphicFramePr>
            <a:graphicFrameLocks noGrp="1"/>
          </p:cNvGraphicFramePr>
          <p:nvPr>
            <p:extLst>
              <p:ext uri="{D42A27DB-BD31-4B8C-83A1-F6EECF244321}">
                <p14:modId xmlns:p14="http://schemas.microsoft.com/office/powerpoint/2010/main" val="2061490444"/>
              </p:ext>
            </p:extLst>
          </p:nvPr>
        </p:nvGraphicFramePr>
        <p:xfrm>
          <a:off x="468000" y="1187999"/>
          <a:ext cx="1360800" cy="3415588"/>
        </p:xfrm>
        <a:graphic>
          <a:graphicData uri="http://schemas.openxmlformats.org/drawingml/2006/table">
            <a:tbl>
              <a:tblPr>
                <a:tableStyleId>{5C22544A-7EE6-4342-B048-85BDC9FD1C3A}</a:tableStyleId>
              </a:tblPr>
              <a:tblGrid>
                <a:gridCol w="1360800">
                  <a:extLst>
                    <a:ext uri="{9D8B030D-6E8A-4147-A177-3AD203B41FA5}">
                      <a16:colId xmlns:a16="http://schemas.microsoft.com/office/drawing/2014/main" val="2047890366"/>
                    </a:ext>
                  </a:extLst>
                </a:gridCol>
              </a:tblGrid>
              <a:tr h="853897">
                <a:tc>
                  <a:txBody>
                    <a:bodyPr/>
                    <a:lstStyle/>
                    <a:p>
                      <a:pPr algn="ctr"/>
                      <a:r>
                        <a:rPr lang="en-GB" sz="1200" b="0" dirty="0">
                          <a:solidFill>
                            <a:schemeClr val="bg1"/>
                          </a:solidFill>
                          <a:latin typeface="+mj-lt"/>
                        </a:rPr>
                        <a:t>Strategy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68778555"/>
                  </a:ext>
                </a:extLst>
              </a:tr>
              <a:tr h="853897">
                <a:tc>
                  <a:txBody>
                    <a:bodyPr/>
                    <a:lstStyle/>
                    <a:p>
                      <a:pPr algn="ctr"/>
                      <a:r>
                        <a:rPr lang="en-GB" sz="1200" b="0" dirty="0">
                          <a:solidFill>
                            <a:schemeClr val="bg1"/>
                          </a:solidFill>
                          <a:latin typeface="+mj-lt"/>
                        </a:rPr>
                        <a:t>Plan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28532363"/>
                  </a:ext>
                </a:extLst>
              </a:tr>
              <a:tr h="853897">
                <a:tc>
                  <a:txBody>
                    <a:bodyPr/>
                    <a:lstStyle/>
                    <a:p>
                      <a:pPr algn="ctr"/>
                      <a:r>
                        <a:rPr lang="en-GB" sz="1200" b="0" dirty="0">
                          <a:solidFill>
                            <a:schemeClr val="bg1"/>
                          </a:solidFill>
                          <a:latin typeface="+mj-lt"/>
                        </a:rPr>
                        <a:t>Enable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15808564"/>
                  </a:ext>
                </a:extLst>
              </a:tr>
              <a:tr h="853897">
                <a:tc>
                  <a:txBody>
                    <a:bodyPr/>
                    <a:lstStyle/>
                    <a:p>
                      <a:pPr algn="ctr"/>
                      <a:r>
                        <a:rPr lang="en-GB" sz="1200" b="0" dirty="0">
                          <a:solidFill>
                            <a:schemeClr val="bg1"/>
                          </a:solidFill>
                          <a:latin typeface="+mj-lt"/>
                        </a:rPr>
                        <a:t>Recording and review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3138903"/>
                  </a:ext>
                </a:extLst>
              </a:tr>
            </a:tbl>
          </a:graphicData>
        </a:graphic>
      </p:graphicFrame>
    </p:spTree>
    <p:extLst>
      <p:ext uri="{BB962C8B-B14F-4D97-AF65-F5344CB8AC3E}">
        <p14:creationId xmlns:p14="http://schemas.microsoft.com/office/powerpoint/2010/main" val="1070456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sz="2800" dirty="0">
                <a:hlinkClick r:id="rId2">
                  <a:extLst>
                    <a:ext uri="{A12FA001-AC4F-418D-AE19-62706E023703}">
                      <ahyp:hlinkClr xmlns:ahyp="http://schemas.microsoft.com/office/drawing/2018/hyperlinkcolor" val="tx"/>
                    </a:ext>
                  </a:extLst>
                </a:hlinkClick>
              </a:rPr>
              <a:t>https://oguk.org.uk/product/assurance-toolkit/</a:t>
            </a:r>
            <a:endParaRPr lang="en-GB" dirty="0"/>
          </a:p>
        </p:txBody>
      </p:sp>
    </p:spTree>
    <p:extLst>
      <p:ext uri="{BB962C8B-B14F-4D97-AF65-F5344CB8AC3E}">
        <p14:creationId xmlns:p14="http://schemas.microsoft.com/office/powerpoint/2010/main" val="7439118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1F28C57-06C7-4542-9AC7-AD3C0D49BC23}"/>
              </a:ext>
            </a:extLst>
          </p:cNvPr>
          <p:cNvSpPr>
            <a:spLocks noGrp="1"/>
          </p:cNvSpPr>
          <p:nvPr>
            <p:ph type="sldNum" sz="quarter" idx="4294967295"/>
          </p:nvPr>
        </p:nvSpPr>
        <p:spPr>
          <a:xfrm>
            <a:off x="8783638" y="4876800"/>
            <a:ext cx="360362" cy="107950"/>
          </a:xfrm>
        </p:spPr>
        <p:txBody>
          <a:bodyPr/>
          <a:lstStyle/>
          <a:p>
            <a:fld id="{B1249AB1-AB30-4DB9-BB9C-D847817A3AC3}" type="slidenum">
              <a:rPr lang="en-GB" smtClean="0"/>
              <a:pPr/>
              <a:t>18</a:t>
            </a:fld>
            <a:endParaRPr lang="en-GB"/>
          </a:p>
        </p:txBody>
      </p:sp>
    </p:spTree>
    <p:extLst>
      <p:ext uri="{BB962C8B-B14F-4D97-AF65-F5344CB8AC3E}">
        <p14:creationId xmlns:p14="http://schemas.microsoft.com/office/powerpoint/2010/main" val="3424558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Strategy</a:t>
            </a:r>
          </a:p>
        </p:txBody>
      </p:sp>
    </p:spTree>
    <p:extLst>
      <p:ext uri="{BB962C8B-B14F-4D97-AF65-F5344CB8AC3E}">
        <p14:creationId xmlns:p14="http://schemas.microsoft.com/office/powerpoint/2010/main" val="1949106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6F512-D3AC-4128-BDEB-7229D54F247D}"/>
              </a:ext>
            </a:extLst>
          </p:cNvPr>
          <p:cNvSpPr>
            <a:spLocks noGrp="1"/>
          </p:cNvSpPr>
          <p:nvPr>
            <p:ph type="title"/>
          </p:nvPr>
        </p:nvSpPr>
        <p:spPr/>
        <p:txBody>
          <a:bodyPr/>
          <a:lstStyle/>
          <a:p>
            <a:r>
              <a:rPr lang="en-GB" dirty="0"/>
              <a:t>Strategy</a:t>
            </a:r>
          </a:p>
        </p:txBody>
      </p:sp>
      <p:sp>
        <p:nvSpPr>
          <p:cNvPr id="3" name="Slide Number Placeholder 2">
            <a:extLst>
              <a:ext uri="{FF2B5EF4-FFF2-40B4-BE49-F238E27FC236}">
                <a16:creationId xmlns:a16="http://schemas.microsoft.com/office/drawing/2014/main" id="{9AA94609-F6A7-4A9A-81F0-33FDE8024D6A}"/>
              </a:ext>
            </a:extLst>
          </p:cNvPr>
          <p:cNvSpPr>
            <a:spLocks noGrp="1"/>
          </p:cNvSpPr>
          <p:nvPr>
            <p:ph type="sldNum" sz="quarter" idx="12"/>
          </p:nvPr>
        </p:nvSpPr>
        <p:spPr/>
        <p:txBody>
          <a:bodyPr/>
          <a:lstStyle/>
          <a:p>
            <a:fld id="{B1249AB1-AB30-4DB9-BB9C-D847817A3AC3}" type="slidenum">
              <a:rPr lang="en-GB" smtClean="0"/>
              <a:pPr/>
              <a:t>3</a:t>
            </a:fld>
            <a:endParaRPr lang="en-GB"/>
          </a:p>
        </p:txBody>
      </p:sp>
      <p:sp>
        <p:nvSpPr>
          <p:cNvPr id="6" name="Oval 5">
            <a:extLst>
              <a:ext uri="{FF2B5EF4-FFF2-40B4-BE49-F238E27FC236}">
                <a16:creationId xmlns:a16="http://schemas.microsoft.com/office/drawing/2014/main" id="{6E287147-10B8-4DD9-9B6B-E7FD1B55567D}"/>
              </a:ext>
            </a:extLst>
          </p:cNvPr>
          <p:cNvSpPr/>
          <p:nvPr/>
        </p:nvSpPr>
        <p:spPr>
          <a:xfrm>
            <a:off x="3297981" y="1958866"/>
            <a:ext cx="2471117" cy="1850602"/>
          </a:xfrm>
          <a:prstGeom prst="ellipse">
            <a:avLst/>
          </a:prstGeom>
          <a:solidFill>
            <a:srgbClr val="7DCDC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400" dirty="0">
                <a:solidFill>
                  <a:schemeClr val="bg1"/>
                </a:solidFill>
                <a:latin typeface="+mj-lt"/>
              </a:rPr>
              <a:t>What benefits does an assurance programme &amp; plan bring to my organisation?</a:t>
            </a:r>
          </a:p>
        </p:txBody>
      </p:sp>
      <p:sp>
        <p:nvSpPr>
          <p:cNvPr id="8" name="Rectangle: Rounded Corners 7">
            <a:extLst>
              <a:ext uri="{FF2B5EF4-FFF2-40B4-BE49-F238E27FC236}">
                <a16:creationId xmlns:a16="http://schemas.microsoft.com/office/drawing/2014/main" id="{0D658B27-92E5-4C86-9D29-C6F8102287D9}"/>
              </a:ext>
            </a:extLst>
          </p:cNvPr>
          <p:cNvSpPr/>
          <p:nvPr/>
        </p:nvSpPr>
        <p:spPr>
          <a:xfrm>
            <a:off x="1198816" y="1606223"/>
            <a:ext cx="1980000" cy="900000"/>
          </a:xfrm>
          <a:prstGeom prst="roundRect">
            <a:avLst/>
          </a:prstGeom>
          <a:solidFill>
            <a:srgbClr val="CCDB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Safe &amp; reliable operations is good for business!</a:t>
            </a:r>
          </a:p>
        </p:txBody>
      </p:sp>
      <p:sp>
        <p:nvSpPr>
          <p:cNvPr id="10" name="Rectangle: Rounded Corners 9">
            <a:extLst>
              <a:ext uri="{FF2B5EF4-FFF2-40B4-BE49-F238E27FC236}">
                <a16:creationId xmlns:a16="http://schemas.microsoft.com/office/drawing/2014/main" id="{E3E44C74-9F47-4D94-8060-4016E17DB9D5}"/>
              </a:ext>
            </a:extLst>
          </p:cNvPr>
          <p:cNvSpPr/>
          <p:nvPr/>
        </p:nvSpPr>
        <p:spPr>
          <a:xfrm>
            <a:off x="1198815" y="2810042"/>
            <a:ext cx="1980000" cy="900000"/>
          </a:xfrm>
          <a:prstGeom prst="roundRect">
            <a:avLst/>
          </a:prstGeom>
          <a:solidFill>
            <a:srgbClr val="CCDB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Promotes continuous improvement and sharing of good practices through a 'fresh pair of eyes’</a:t>
            </a:r>
          </a:p>
        </p:txBody>
      </p:sp>
      <p:sp>
        <p:nvSpPr>
          <p:cNvPr id="12" name="Rectangle: Rounded Corners 11">
            <a:extLst>
              <a:ext uri="{FF2B5EF4-FFF2-40B4-BE49-F238E27FC236}">
                <a16:creationId xmlns:a16="http://schemas.microsoft.com/office/drawing/2014/main" id="{3C584A45-6B28-4548-A9FE-5D9F5BC2273A}"/>
              </a:ext>
            </a:extLst>
          </p:cNvPr>
          <p:cNvSpPr/>
          <p:nvPr/>
        </p:nvSpPr>
        <p:spPr>
          <a:xfrm>
            <a:off x="5042087" y="3976800"/>
            <a:ext cx="1980000" cy="900000"/>
          </a:xfrm>
          <a:prstGeom prst="roundRect">
            <a:avLst/>
          </a:prstGeom>
          <a:solidFill>
            <a:srgbClr val="CCDB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Assesses our 'culture’ &amp; performance to set expectations &amp; standards of operating discipline </a:t>
            </a:r>
          </a:p>
          <a:p>
            <a:pPr algn="ctr"/>
            <a:r>
              <a:rPr lang="en-GB" sz="1200" dirty="0">
                <a:solidFill>
                  <a:srgbClr val="330072"/>
                </a:solidFill>
                <a:latin typeface="+mj-lt"/>
              </a:rPr>
              <a:t>i.e. </a:t>
            </a:r>
            <a:r>
              <a:rPr lang="en-GB" sz="1200" i="1" dirty="0">
                <a:solidFill>
                  <a:srgbClr val="330072"/>
                </a:solidFill>
                <a:latin typeface="+mj-lt"/>
              </a:rPr>
              <a:t>'trust but verify’</a:t>
            </a:r>
          </a:p>
        </p:txBody>
      </p:sp>
      <p:sp>
        <p:nvSpPr>
          <p:cNvPr id="14" name="Rectangle: Rounded Corners 13">
            <a:extLst>
              <a:ext uri="{FF2B5EF4-FFF2-40B4-BE49-F238E27FC236}">
                <a16:creationId xmlns:a16="http://schemas.microsoft.com/office/drawing/2014/main" id="{812F0BC3-F6AF-45E2-BB93-6DDB3F79071A}"/>
              </a:ext>
            </a:extLst>
          </p:cNvPr>
          <p:cNvSpPr/>
          <p:nvPr/>
        </p:nvSpPr>
        <p:spPr>
          <a:xfrm>
            <a:off x="5888264" y="2805090"/>
            <a:ext cx="2048220" cy="900000"/>
          </a:xfrm>
          <a:prstGeom prst="roundRect">
            <a:avLst/>
          </a:prstGeom>
          <a:solidFill>
            <a:srgbClr val="CCDB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Protects our people, the environment, our assets and our reputation </a:t>
            </a:r>
          </a:p>
        </p:txBody>
      </p:sp>
      <p:sp>
        <p:nvSpPr>
          <p:cNvPr id="16" name="Rectangle: Rounded Corners 15">
            <a:extLst>
              <a:ext uri="{FF2B5EF4-FFF2-40B4-BE49-F238E27FC236}">
                <a16:creationId xmlns:a16="http://schemas.microsoft.com/office/drawing/2014/main" id="{3CD367D9-3222-4028-9FE1-8E60B7A5709E}"/>
              </a:ext>
            </a:extLst>
          </p:cNvPr>
          <p:cNvSpPr/>
          <p:nvPr/>
        </p:nvSpPr>
        <p:spPr>
          <a:xfrm>
            <a:off x="2123492" y="3966763"/>
            <a:ext cx="1980000" cy="900000"/>
          </a:xfrm>
          <a:prstGeom prst="roundRect">
            <a:avLst/>
          </a:prstGeom>
          <a:solidFill>
            <a:srgbClr val="CCDB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Facilitates standardisation &amp; consistency across the business </a:t>
            </a:r>
          </a:p>
        </p:txBody>
      </p:sp>
      <p:sp>
        <p:nvSpPr>
          <p:cNvPr id="18" name="Rectangle: Rounded Corners 17">
            <a:extLst>
              <a:ext uri="{FF2B5EF4-FFF2-40B4-BE49-F238E27FC236}">
                <a16:creationId xmlns:a16="http://schemas.microsoft.com/office/drawing/2014/main" id="{06864253-9B70-4BEE-85E7-4B80F32FDA50}"/>
              </a:ext>
            </a:extLst>
          </p:cNvPr>
          <p:cNvSpPr/>
          <p:nvPr/>
        </p:nvSpPr>
        <p:spPr>
          <a:xfrm>
            <a:off x="5846020" y="1566155"/>
            <a:ext cx="2090464" cy="900000"/>
          </a:xfrm>
          <a:prstGeom prst="roundRect">
            <a:avLst/>
          </a:prstGeom>
          <a:solidFill>
            <a:srgbClr val="CCDB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Strengthens the reliability &amp; effectiveness of our systems by identifying &amp; correcting weaknesses </a:t>
            </a:r>
          </a:p>
        </p:txBody>
      </p:sp>
      <p:sp>
        <p:nvSpPr>
          <p:cNvPr id="20" name="Rectangle: Rounded Corners 19">
            <a:extLst>
              <a:ext uri="{FF2B5EF4-FFF2-40B4-BE49-F238E27FC236}">
                <a16:creationId xmlns:a16="http://schemas.microsoft.com/office/drawing/2014/main" id="{9CD1AA59-79D8-405B-9621-3E6659B2C432}"/>
              </a:ext>
            </a:extLst>
          </p:cNvPr>
          <p:cNvSpPr/>
          <p:nvPr/>
        </p:nvSpPr>
        <p:spPr>
          <a:xfrm>
            <a:off x="3560878" y="833118"/>
            <a:ext cx="1980000" cy="900000"/>
          </a:xfrm>
          <a:prstGeom prst="roundRect">
            <a:avLst/>
          </a:prstGeom>
          <a:solidFill>
            <a:srgbClr val="CCDB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Improves how Major Accident Hazard risks are identified &amp; managed </a:t>
            </a:r>
            <a:endParaRPr lang="en-GB" sz="1200" i="1" dirty="0">
              <a:solidFill>
                <a:schemeClr val="tx1"/>
              </a:solidFill>
              <a:latin typeface="+mj-lt"/>
              <a:cs typeface="Calibri"/>
            </a:endParaRPr>
          </a:p>
          <a:p>
            <a:pPr algn="ctr"/>
            <a:r>
              <a:rPr lang="en-GB" sz="1200" i="1" dirty="0">
                <a:solidFill>
                  <a:srgbClr val="330072"/>
                </a:solidFill>
                <a:latin typeface="+mj-lt"/>
              </a:rPr>
              <a:t>e.g. Hydrocarbon releases</a:t>
            </a:r>
            <a:endParaRPr lang="en-GB" sz="1200" i="1" dirty="0">
              <a:solidFill>
                <a:srgbClr val="330072"/>
              </a:solidFill>
              <a:latin typeface="+mj-lt"/>
              <a:cs typeface="Calibri"/>
            </a:endParaRPr>
          </a:p>
        </p:txBody>
      </p:sp>
    </p:spTree>
    <p:extLst>
      <p:ext uri="{BB962C8B-B14F-4D97-AF65-F5344CB8AC3E}">
        <p14:creationId xmlns:p14="http://schemas.microsoft.com/office/powerpoint/2010/main" val="1103076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EF70578-F199-4B2D-A598-09187706889D}"/>
              </a:ext>
            </a:extLst>
          </p:cNvPr>
          <p:cNvSpPr/>
          <p:nvPr/>
        </p:nvSpPr>
        <p:spPr>
          <a:xfrm>
            <a:off x="468000" y="1044000"/>
            <a:ext cx="8279933"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a:extLst>
              <a:ext uri="{FF2B5EF4-FFF2-40B4-BE49-F238E27FC236}">
                <a16:creationId xmlns:a16="http://schemas.microsoft.com/office/drawing/2014/main" id="{DF37977A-7EC1-413F-B401-175AA033CCA5}"/>
              </a:ext>
            </a:extLst>
          </p:cNvPr>
          <p:cNvSpPr>
            <a:spLocks noGrp="1"/>
          </p:cNvSpPr>
          <p:nvPr>
            <p:ph type="title"/>
          </p:nvPr>
        </p:nvSpPr>
        <p:spPr/>
        <p:txBody>
          <a:bodyPr/>
          <a:lstStyle/>
          <a:p>
            <a:r>
              <a:rPr lang="en-GB" dirty="0"/>
              <a:t>Strategy</a:t>
            </a:r>
          </a:p>
        </p:txBody>
      </p:sp>
      <p:sp>
        <p:nvSpPr>
          <p:cNvPr id="3" name="Slide Number Placeholder 2">
            <a:extLst>
              <a:ext uri="{FF2B5EF4-FFF2-40B4-BE49-F238E27FC236}">
                <a16:creationId xmlns:a16="http://schemas.microsoft.com/office/drawing/2014/main" id="{2122E8B0-0AFB-4017-B03B-84933A6A2B5B}"/>
              </a:ext>
            </a:extLst>
          </p:cNvPr>
          <p:cNvSpPr>
            <a:spLocks noGrp="1"/>
          </p:cNvSpPr>
          <p:nvPr>
            <p:ph type="sldNum" sz="quarter" idx="12"/>
          </p:nvPr>
        </p:nvSpPr>
        <p:spPr/>
        <p:txBody>
          <a:bodyPr/>
          <a:lstStyle/>
          <a:p>
            <a:fld id="{B1249AB1-AB30-4DB9-BB9C-D847817A3AC3}" type="slidenum">
              <a:rPr lang="en-GB" smtClean="0"/>
              <a:pPr/>
              <a:t>4</a:t>
            </a:fld>
            <a:endParaRPr lang="en-GB"/>
          </a:p>
        </p:txBody>
      </p:sp>
      <p:sp>
        <p:nvSpPr>
          <p:cNvPr id="4" name="Content Placeholder 3">
            <a:extLst>
              <a:ext uri="{FF2B5EF4-FFF2-40B4-BE49-F238E27FC236}">
                <a16:creationId xmlns:a16="http://schemas.microsoft.com/office/drawing/2014/main" id="{ADB34930-13EF-4CBD-B23E-9E554134018C}"/>
              </a:ext>
            </a:extLst>
          </p:cNvPr>
          <p:cNvSpPr>
            <a:spLocks noGrp="1"/>
          </p:cNvSpPr>
          <p:nvPr>
            <p:ph sz="quarter" idx="13"/>
          </p:nvPr>
        </p:nvSpPr>
        <p:spPr>
          <a:xfrm>
            <a:off x="653142" y="1187999"/>
            <a:ext cx="7957999" cy="3289109"/>
          </a:xfrm>
        </p:spPr>
        <p:txBody>
          <a:bodyPr/>
          <a:lstStyle/>
          <a:p>
            <a:pPr marL="0" indent="0" eaLnBrk="0" fontAlgn="base" hangingPunct="0">
              <a:spcBef>
                <a:spcPct val="0"/>
              </a:spcBef>
              <a:spcAft>
                <a:spcPts val="1200"/>
              </a:spcAft>
              <a:buNone/>
              <a:defRPr/>
            </a:pPr>
            <a:r>
              <a:rPr lang="en-GB" sz="1600" b="1" dirty="0">
                <a:latin typeface="+mj-lt"/>
                <a:cs typeface="Calibri Light"/>
              </a:rPr>
              <a:t>What does 'good' look like?</a:t>
            </a:r>
          </a:p>
          <a:p>
            <a:pPr marL="0" indent="0" eaLnBrk="0" fontAlgn="base" hangingPunct="0">
              <a:spcBef>
                <a:spcPct val="0"/>
              </a:spcBef>
              <a:spcAft>
                <a:spcPts val="1200"/>
              </a:spcAft>
              <a:buNone/>
              <a:defRPr/>
            </a:pPr>
            <a:endParaRPr lang="en-GB" sz="1600" dirty="0">
              <a:latin typeface="+mj-lt"/>
              <a:cs typeface="Calibri Light"/>
            </a:endParaRPr>
          </a:p>
          <a:p>
            <a:pPr marL="342900" lvl="0" indent="-342900" eaLnBrk="0" fontAlgn="base" hangingPunct="0">
              <a:spcBef>
                <a:spcPct val="0"/>
              </a:spcBef>
              <a:spcAft>
                <a:spcPts val="1200"/>
              </a:spcAft>
              <a:buFont typeface="Arial" panose="020B0604020202020204" pitchFamily="34" charset="0"/>
              <a:buChar char="•"/>
              <a:defRPr/>
            </a:pPr>
            <a:r>
              <a:rPr lang="en-GB" sz="1400" dirty="0">
                <a:latin typeface="+mj-lt"/>
                <a:cs typeface="Calibri Light"/>
              </a:rPr>
              <a:t>A clear demonstration of commitment through active participation from across the organisation</a:t>
            </a:r>
          </a:p>
          <a:p>
            <a:pPr marL="342900" lvl="0" indent="-342900" eaLnBrk="0" fontAlgn="base" hangingPunct="0">
              <a:spcBef>
                <a:spcPct val="0"/>
              </a:spcBef>
              <a:spcAft>
                <a:spcPts val="1200"/>
              </a:spcAft>
              <a:buFont typeface="Arial" panose="020B0604020202020204" pitchFamily="34" charset="0"/>
              <a:buChar char="•"/>
              <a:defRPr/>
            </a:pPr>
            <a:endParaRPr lang="en-GB" sz="1400" dirty="0">
              <a:latin typeface="+mj-lt"/>
              <a:cs typeface="Calibri Light"/>
            </a:endParaRPr>
          </a:p>
          <a:p>
            <a:pPr marL="342900" lvl="0" indent="-342900" eaLnBrk="0" fontAlgn="base" hangingPunct="0">
              <a:spcBef>
                <a:spcPct val="0"/>
              </a:spcBef>
              <a:spcAft>
                <a:spcPts val="1200"/>
              </a:spcAft>
              <a:buFont typeface="Arial" panose="020B0604020202020204" pitchFamily="34" charset="0"/>
              <a:buChar char="•"/>
              <a:defRPr/>
            </a:pPr>
            <a:r>
              <a:rPr lang="en-GB" sz="1400" dirty="0">
                <a:latin typeface="+mj-lt"/>
                <a:cs typeface="Calibri Light"/>
              </a:rPr>
              <a:t>Having assurance within the 'DNA' of the organisation allows for the necessary rigour and discipline to identify and challenge the potential for the creeping 'normalisation' of risk  </a:t>
            </a:r>
          </a:p>
          <a:p>
            <a:pPr marL="342900" lvl="0" indent="-342900" eaLnBrk="0" fontAlgn="base" hangingPunct="0">
              <a:spcBef>
                <a:spcPct val="0"/>
              </a:spcBef>
              <a:spcAft>
                <a:spcPts val="1200"/>
              </a:spcAft>
              <a:buFont typeface="Arial" panose="020B0604020202020204" pitchFamily="34" charset="0"/>
              <a:buChar char="•"/>
              <a:defRPr/>
            </a:pPr>
            <a:endParaRPr lang="en-GB" sz="1400" dirty="0">
              <a:latin typeface="+mj-lt"/>
              <a:cs typeface="Calibri Light"/>
            </a:endParaRPr>
          </a:p>
          <a:p>
            <a:pPr marL="342900" indent="-342900" eaLnBrk="0" fontAlgn="base" hangingPunct="0">
              <a:spcBef>
                <a:spcPct val="0"/>
              </a:spcBef>
              <a:spcAft>
                <a:spcPts val="1200"/>
              </a:spcAft>
              <a:buFont typeface="Arial" panose="020B0604020202020204" pitchFamily="34" charset="0"/>
              <a:buChar char="•"/>
              <a:defRPr/>
            </a:pPr>
            <a:r>
              <a:rPr lang="en-GB" sz="1400" dirty="0">
                <a:latin typeface="+mj-lt"/>
                <a:cs typeface="Calibri Light"/>
              </a:rPr>
              <a:t>A clear strategy for assurance should drive a rolling plan or programme of risk-based Major Accident Hazard checks that is appropriate for your organisation, i.e. consider scope, volume (both frequency &amp; timing) and depth of checks </a:t>
            </a:r>
          </a:p>
        </p:txBody>
      </p:sp>
    </p:spTree>
    <p:extLst>
      <p:ext uri="{BB962C8B-B14F-4D97-AF65-F5344CB8AC3E}">
        <p14:creationId xmlns:p14="http://schemas.microsoft.com/office/powerpoint/2010/main" val="1384343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50D44FA-F7BE-499E-94AE-DE1BE1B12DA2}"/>
              </a:ext>
            </a:extLst>
          </p:cNvPr>
          <p:cNvPicPr>
            <a:picLocks noChangeAspect="1"/>
          </p:cNvPicPr>
          <p:nvPr/>
        </p:nvPicPr>
        <p:blipFill>
          <a:blip r:embed="rId3"/>
          <a:stretch>
            <a:fillRect/>
          </a:stretch>
        </p:blipFill>
        <p:spPr>
          <a:xfrm>
            <a:off x="4498034" y="1396756"/>
            <a:ext cx="4163240" cy="3299069"/>
          </a:xfrm>
          <a:prstGeom prst="rect">
            <a:avLst/>
          </a:prstGeom>
        </p:spPr>
      </p:pic>
      <p:sp>
        <p:nvSpPr>
          <p:cNvPr id="3" name="Slide Number Placeholder 2">
            <a:extLst>
              <a:ext uri="{FF2B5EF4-FFF2-40B4-BE49-F238E27FC236}">
                <a16:creationId xmlns:a16="http://schemas.microsoft.com/office/drawing/2014/main" id="{379B9974-018A-45C8-BEBE-C2BCE49C5118}"/>
              </a:ext>
            </a:extLst>
          </p:cNvPr>
          <p:cNvSpPr>
            <a:spLocks noGrp="1"/>
          </p:cNvSpPr>
          <p:nvPr>
            <p:ph type="sldNum" sz="quarter" idx="12"/>
          </p:nvPr>
        </p:nvSpPr>
        <p:spPr/>
        <p:txBody>
          <a:bodyPr/>
          <a:lstStyle/>
          <a:p>
            <a:fld id="{B1249AB1-AB30-4DB9-BB9C-D847817A3AC3}" type="slidenum">
              <a:rPr lang="en-GB" smtClean="0"/>
              <a:pPr/>
              <a:t>5</a:t>
            </a:fld>
            <a:endParaRPr lang="en-GB"/>
          </a:p>
        </p:txBody>
      </p:sp>
      <p:sp>
        <p:nvSpPr>
          <p:cNvPr id="8" name="Rectangle 7">
            <a:extLst>
              <a:ext uri="{FF2B5EF4-FFF2-40B4-BE49-F238E27FC236}">
                <a16:creationId xmlns:a16="http://schemas.microsoft.com/office/drawing/2014/main" id="{86AF9E3F-E80B-46EC-BB51-3952643C7FCB}"/>
              </a:ext>
            </a:extLst>
          </p:cNvPr>
          <p:cNvSpPr/>
          <p:nvPr/>
        </p:nvSpPr>
        <p:spPr>
          <a:xfrm>
            <a:off x="468000" y="1188000"/>
            <a:ext cx="5793027" cy="2585323"/>
          </a:xfrm>
          <a:prstGeom prst="rect">
            <a:avLst/>
          </a:prstGeom>
        </p:spPr>
        <p:txBody>
          <a:bodyPr wrap="square" lIns="91440" tIns="45720" rIns="91440" bIns="45720" anchor="t">
            <a:spAutoFit/>
          </a:bodyPr>
          <a:lstStyle/>
          <a:p>
            <a:pPr lvl="0" eaLnBrk="0" fontAlgn="base" hangingPunct="0">
              <a:spcBef>
                <a:spcPct val="0"/>
              </a:spcBef>
              <a:spcAft>
                <a:spcPts val="1200"/>
              </a:spcAft>
              <a:defRPr/>
            </a:pPr>
            <a:r>
              <a:rPr lang="en-GB" sz="1600" b="1" dirty="0">
                <a:latin typeface="+mj-lt"/>
                <a:cs typeface="Calibri Light"/>
              </a:rPr>
              <a:t>How does assurance align with the day to day running of the organisation</a:t>
            </a:r>
          </a:p>
          <a:p>
            <a:pPr marL="361950" indent="-361950" eaLnBrk="0" fontAlgn="base" hangingPunct="0">
              <a:spcBef>
                <a:spcPct val="0"/>
              </a:spcBef>
              <a:buFont typeface="Arial" panose="020B0604020202020204" pitchFamily="34" charset="0"/>
              <a:buChar char="•"/>
              <a:defRPr/>
            </a:pPr>
            <a:r>
              <a:rPr lang="en-GB" sz="1400" dirty="0">
                <a:latin typeface="+mj-lt"/>
              </a:rPr>
              <a:t>Part of a multi-level </a:t>
            </a:r>
            <a:r>
              <a:rPr lang="en-GB" sz="1400" dirty="0">
                <a:latin typeface="+mj-lt"/>
                <a:cs typeface="Calibri Light"/>
              </a:rPr>
              <a:t>approach to understanding how effective</a:t>
            </a:r>
          </a:p>
          <a:p>
            <a:pPr marL="361950" lvl="0" eaLnBrk="0" fontAlgn="base" hangingPunct="0">
              <a:spcBef>
                <a:spcPct val="0"/>
              </a:spcBef>
              <a:defRPr/>
            </a:pPr>
            <a:r>
              <a:rPr lang="en-GB" sz="1400" dirty="0">
                <a:latin typeface="+mj-lt"/>
                <a:cs typeface="Calibri Light"/>
              </a:rPr>
              <a:t>systems and processes are in managing Major Accident Hazards</a:t>
            </a:r>
          </a:p>
          <a:p>
            <a:pPr marL="361950" lvl="0" eaLnBrk="0" fontAlgn="base" hangingPunct="0">
              <a:spcBef>
                <a:spcPct val="0"/>
              </a:spcBef>
              <a:defRPr/>
            </a:pPr>
            <a:endParaRPr lang="en-GB" sz="1400" dirty="0">
              <a:latin typeface="+mj-lt"/>
              <a:cs typeface="Calibri Light"/>
            </a:endParaRPr>
          </a:p>
          <a:p>
            <a:pPr marL="342900" lvl="0" indent="-342900" eaLnBrk="0" fontAlgn="base" hangingPunct="0">
              <a:spcBef>
                <a:spcPct val="0"/>
              </a:spcBef>
              <a:spcAft>
                <a:spcPts val="1200"/>
              </a:spcAft>
              <a:buFont typeface="Arial" panose="020B0604020202020204" pitchFamily="34" charset="0"/>
              <a:buChar char="•"/>
              <a:defRPr/>
            </a:pPr>
            <a:endParaRPr lang="en-GB" sz="1400" dirty="0">
              <a:latin typeface="+mj-lt"/>
              <a:cs typeface="Calibri Light"/>
            </a:endParaRPr>
          </a:p>
          <a:p>
            <a:pPr lvl="0" eaLnBrk="0" fontAlgn="base" hangingPunct="0">
              <a:spcBef>
                <a:spcPct val="0"/>
              </a:spcBef>
              <a:spcAft>
                <a:spcPts val="1200"/>
              </a:spcAft>
              <a:defRPr/>
            </a:pPr>
            <a:r>
              <a:rPr lang="en-GB" sz="1600" b="1" dirty="0">
                <a:latin typeface="+mj-lt"/>
                <a:cs typeface="Calibri Light"/>
              </a:rPr>
              <a:t>Enabling each of these levels to work effectively is crucial </a:t>
            </a:r>
          </a:p>
          <a:p>
            <a:pPr marL="342900" lvl="0" indent="-342900" eaLnBrk="0" fontAlgn="base" hangingPunct="0">
              <a:spcBef>
                <a:spcPct val="0"/>
              </a:spcBef>
              <a:buFont typeface="Arial" panose="020B0604020202020204" pitchFamily="34" charset="0"/>
              <a:buChar char="•"/>
              <a:defRPr/>
            </a:pPr>
            <a:r>
              <a:rPr lang="en-GB" sz="1400" dirty="0">
                <a:latin typeface="+mj-lt"/>
                <a:cs typeface="Calibri Light"/>
              </a:rPr>
              <a:t>The strategy needs to enable the organisation to plan, </a:t>
            </a:r>
          </a:p>
          <a:p>
            <a:pPr marL="361950" lvl="0" eaLnBrk="0" fontAlgn="base" hangingPunct="0">
              <a:spcBef>
                <a:spcPct val="0"/>
              </a:spcBef>
              <a:defRPr/>
            </a:pPr>
            <a:r>
              <a:rPr lang="en-GB" sz="1400" dirty="0">
                <a:latin typeface="+mj-lt"/>
                <a:cs typeface="Calibri Light"/>
              </a:rPr>
              <a:t>integrate and deliver each of these levels</a:t>
            </a:r>
          </a:p>
        </p:txBody>
      </p:sp>
      <p:sp>
        <p:nvSpPr>
          <p:cNvPr id="14" name="Title 13">
            <a:extLst>
              <a:ext uri="{FF2B5EF4-FFF2-40B4-BE49-F238E27FC236}">
                <a16:creationId xmlns:a16="http://schemas.microsoft.com/office/drawing/2014/main" id="{355CD364-368C-437E-BE56-1FDC8543D90C}"/>
              </a:ext>
            </a:extLst>
          </p:cNvPr>
          <p:cNvSpPr>
            <a:spLocks noGrp="1"/>
          </p:cNvSpPr>
          <p:nvPr>
            <p:ph type="title"/>
          </p:nvPr>
        </p:nvSpPr>
        <p:spPr/>
        <p:txBody>
          <a:bodyPr/>
          <a:lstStyle/>
          <a:p>
            <a:r>
              <a:rPr lang="en-GB" dirty="0"/>
              <a:t>Strategy</a:t>
            </a:r>
          </a:p>
        </p:txBody>
      </p:sp>
    </p:spTree>
    <p:extLst>
      <p:ext uri="{BB962C8B-B14F-4D97-AF65-F5344CB8AC3E}">
        <p14:creationId xmlns:p14="http://schemas.microsoft.com/office/powerpoint/2010/main" val="3033714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C4931-B2A2-41EE-8D6D-F6982517DB07}"/>
              </a:ext>
            </a:extLst>
          </p:cNvPr>
          <p:cNvSpPr>
            <a:spLocks noGrp="1"/>
          </p:cNvSpPr>
          <p:nvPr>
            <p:ph type="title"/>
          </p:nvPr>
        </p:nvSpPr>
        <p:spPr/>
        <p:txBody>
          <a:bodyPr/>
          <a:lstStyle/>
          <a:p>
            <a:r>
              <a:rPr lang="en-GB" dirty="0"/>
              <a:t>Strategy</a:t>
            </a:r>
          </a:p>
        </p:txBody>
      </p:sp>
      <p:sp>
        <p:nvSpPr>
          <p:cNvPr id="3" name="Slide Number Placeholder 2">
            <a:extLst>
              <a:ext uri="{FF2B5EF4-FFF2-40B4-BE49-F238E27FC236}">
                <a16:creationId xmlns:a16="http://schemas.microsoft.com/office/drawing/2014/main" id="{73686600-E72A-44B3-8FB7-3832E6AD9A48}"/>
              </a:ext>
            </a:extLst>
          </p:cNvPr>
          <p:cNvSpPr>
            <a:spLocks noGrp="1"/>
          </p:cNvSpPr>
          <p:nvPr>
            <p:ph type="sldNum" sz="quarter" idx="12"/>
          </p:nvPr>
        </p:nvSpPr>
        <p:spPr/>
        <p:txBody>
          <a:bodyPr/>
          <a:lstStyle/>
          <a:p>
            <a:fld id="{B1249AB1-AB30-4DB9-BB9C-D847817A3AC3}" type="slidenum">
              <a:rPr lang="en-GB" smtClean="0"/>
              <a:pPr/>
              <a:t>6</a:t>
            </a:fld>
            <a:endParaRPr lang="en-GB"/>
          </a:p>
        </p:txBody>
      </p:sp>
      <p:sp>
        <p:nvSpPr>
          <p:cNvPr id="4" name="Content Placeholder 3">
            <a:extLst>
              <a:ext uri="{FF2B5EF4-FFF2-40B4-BE49-F238E27FC236}">
                <a16:creationId xmlns:a16="http://schemas.microsoft.com/office/drawing/2014/main" id="{CAAC09C5-1575-4B9C-9A1B-A6BDFB79E293}"/>
              </a:ext>
            </a:extLst>
          </p:cNvPr>
          <p:cNvSpPr>
            <a:spLocks noGrp="1"/>
          </p:cNvSpPr>
          <p:nvPr>
            <p:ph sz="quarter" idx="13"/>
          </p:nvPr>
        </p:nvSpPr>
        <p:spPr>
          <a:xfrm>
            <a:off x="468000" y="1188000"/>
            <a:ext cx="8064500" cy="2062040"/>
          </a:xfrm>
        </p:spPr>
        <p:txBody>
          <a:bodyPr/>
          <a:lstStyle/>
          <a:p>
            <a:r>
              <a:rPr lang="en-GB" sz="1400" dirty="0">
                <a:latin typeface="+mj-lt"/>
              </a:rPr>
              <a:t>Each level delivers a different opportunity to understand and improve our systems and processes</a:t>
            </a:r>
          </a:p>
          <a:p>
            <a:endParaRPr lang="en-GB" sz="1400" dirty="0">
              <a:latin typeface="+mj-lt"/>
            </a:endParaRPr>
          </a:p>
          <a:p>
            <a:r>
              <a:rPr lang="en-GB" sz="1400" dirty="0">
                <a:latin typeface="+mj-lt"/>
              </a:rPr>
              <a:t>A ‘blended’ approach gives a better perspective on safety and operational performance, and avoids over- </a:t>
            </a:r>
          </a:p>
          <a:p>
            <a:endParaRPr lang="en-GB" sz="1400" dirty="0"/>
          </a:p>
          <a:p>
            <a:pPr marL="0" indent="0">
              <a:buNone/>
            </a:pPr>
            <a:endParaRPr lang="en-GB" sz="1800" dirty="0"/>
          </a:p>
        </p:txBody>
      </p:sp>
      <p:sp>
        <p:nvSpPr>
          <p:cNvPr id="9" name="Content Placeholder 3">
            <a:extLst>
              <a:ext uri="{FF2B5EF4-FFF2-40B4-BE49-F238E27FC236}">
                <a16:creationId xmlns:a16="http://schemas.microsoft.com/office/drawing/2014/main" id="{BAF09783-2924-4960-BBF9-7092D1E7AD73}"/>
              </a:ext>
            </a:extLst>
          </p:cNvPr>
          <p:cNvSpPr txBox="1">
            <a:spLocks/>
          </p:cNvSpPr>
          <p:nvPr/>
        </p:nvSpPr>
        <p:spPr>
          <a:xfrm>
            <a:off x="470266" y="2010491"/>
            <a:ext cx="3249857" cy="2655294"/>
          </a:xfrm>
          <a:prstGeom prst="rect">
            <a:avLst/>
          </a:prstGeom>
        </p:spPr>
        <p:txBody>
          <a:bodyPr vert="horz" lIns="0" tIns="0" rIns="0" bIns="0" rtlCol="0" anchor="t" anchorCtr="0">
            <a:noAutofit/>
          </a:bodyPr>
          <a:lstStyle>
            <a:lvl1pPr marL="360000" indent="-360000" algn="l" defTabSz="914400" rtl="0" eaLnBrk="1" latinLnBrk="0" hangingPunct="1">
              <a:lnSpc>
                <a:spcPct val="100000"/>
              </a:lnSpc>
              <a:spcBef>
                <a:spcPts val="600"/>
              </a:spcBef>
              <a:buClr>
                <a:schemeClr val="bg2"/>
              </a:buClr>
              <a:buFont typeface="Wingdings" panose="05000000000000000000" pitchFamily="2" charset="2"/>
              <a:buChar char=""/>
              <a:defRPr sz="2400" kern="1200">
                <a:solidFill>
                  <a:schemeClr val="tx1"/>
                </a:solidFill>
                <a:latin typeface="+mn-lt"/>
                <a:ea typeface="+mn-ea"/>
                <a:cs typeface="+mn-cs"/>
              </a:defRPr>
            </a:lvl1pPr>
            <a:lvl2pPr marL="72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200" kern="1200">
                <a:solidFill>
                  <a:schemeClr val="tx1"/>
                </a:solidFill>
                <a:latin typeface="+mn-lt"/>
                <a:ea typeface="+mn-ea"/>
                <a:cs typeface="+mn-cs"/>
              </a:defRPr>
            </a:lvl2pPr>
            <a:lvl3pPr marL="108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3pPr>
            <a:lvl4pPr marL="144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a:solidFill>
                  <a:schemeClr val="tx1"/>
                </a:solidFill>
                <a:latin typeface="+mn-lt"/>
                <a:ea typeface="+mn-ea"/>
                <a:cs typeface="+mn-cs"/>
              </a:defRPr>
            </a:lvl4pPr>
            <a:lvl5pPr marL="1800000" indent="-360000" algn="l" defTabSz="914400" rtl="0" eaLnBrk="1" latinLnBrk="0" hangingPunct="1">
              <a:lnSpc>
                <a:spcPct val="100000"/>
              </a:lnSpc>
              <a:spcBef>
                <a:spcPts val="400"/>
              </a:spcBef>
              <a:buClr>
                <a:schemeClr val="bg2"/>
              </a:buClr>
              <a:buFont typeface="Times New Roman" panose="02020603050405020304" pitchFamily="18" charset="0"/>
              <a:buChar char="–"/>
              <a:defRPr sz="2000" kern="1200" baseline="0">
                <a:solidFill>
                  <a:schemeClr val="tx1"/>
                </a:solidFill>
                <a:latin typeface="+mn-lt"/>
                <a:ea typeface="+mn-ea"/>
                <a:cs typeface="+mn-cs"/>
              </a:defRPr>
            </a:lvl5pPr>
            <a:lvl6pPr marL="216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6pPr>
            <a:lvl7pPr marL="252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7pPr>
            <a:lvl8pPr marL="2880000" indent="-360000" algn="l" defTabSz="914400" rtl="0" eaLnBrk="1" latinLnBrk="0" hangingPunct="1">
              <a:lnSpc>
                <a:spcPct val="100000"/>
              </a:lnSpc>
              <a:spcBef>
                <a:spcPts val="600"/>
              </a:spcBef>
              <a:buClr>
                <a:schemeClr val="bg2"/>
              </a:buClr>
              <a:buFont typeface="Times New Roman" panose="02020603050405020304" pitchFamily="18" charset="0"/>
              <a:buChar char="–"/>
              <a:defRPr sz="2000" kern="1200">
                <a:solidFill>
                  <a:schemeClr val="tx1"/>
                </a:solidFill>
                <a:latin typeface="+mn-lt"/>
                <a:ea typeface="+mn-ea"/>
                <a:cs typeface="+mn-cs"/>
              </a:defRPr>
            </a:lvl8pPr>
            <a:lvl9pPr marL="3240000" indent="-360000" algn="l" defTabSz="914400" rtl="0" eaLnBrk="1" latinLnBrk="0" hangingPunct="1">
              <a:lnSpc>
                <a:spcPct val="100000"/>
              </a:lnSpc>
              <a:spcBef>
                <a:spcPts val="600"/>
              </a:spcBef>
              <a:buClr>
                <a:schemeClr val="bg2"/>
              </a:buClr>
              <a:buFont typeface="Times New Roman" panose="02020603050405020304" pitchFamily="18" charset="0"/>
              <a:buChar char="–"/>
              <a:defRPr sz="1800" kern="1200">
                <a:solidFill>
                  <a:schemeClr val="tx1"/>
                </a:solidFill>
                <a:latin typeface="+mn-lt"/>
                <a:ea typeface="+mn-ea"/>
                <a:cs typeface="+mn-cs"/>
              </a:defRPr>
            </a:lvl9pPr>
          </a:lstStyle>
          <a:p>
            <a:pPr marL="358775" indent="0">
              <a:buNone/>
            </a:pPr>
            <a:r>
              <a:rPr lang="en-GB" sz="1400" dirty="0">
                <a:latin typeface="+mj-lt"/>
              </a:rPr>
              <a:t>reliance &amp; emphasis on certain types of check, </a:t>
            </a:r>
            <a:r>
              <a:rPr lang="en-GB" sz="1400" i="1" dirty="0">
                <a:solidFill>
                  <a:srgbClr val="330072"/>
                </a:solidFill>
                <a:latin typeface="+mj-lt"/>
              </a:rPr>
              <a:t>e.g. compliance assurance only</a:t>
            </a:r>
          </a:p>
          <a:p>
            <a:endParaRPr lang="en-GB" sz="1400" dirty="0">
              <a:latin typeface="+mj-lt"/>
            </a:endParaRPr>
          </a:p>
          <a:p>
            <a:r>
              <a:rPr lang="en-GB" sz="1400" dirty="0">
                <a:latin typeface="+mj-lt"/>
              </a:rPr>
              <a:t>When considering the type of assurance activity being undertaken, selection of people is critical to the success of the assessment</a:t>
            </a:r>
          </a:p>
          <a:p>
            <a:pPr marL="358775" indent="0">
              <a:buNone/>
            </a:pPr>
            <a:r>
              <a:rPr lang="en-GB" sz="1400" i="1" dirty="0">
                <a:solidFill>
                  <a:srgbClr val="330072"/>
                </a:solidFill>
                <a:latin typeface="+mj-lt"/>
              </a:rPr>
              <a:t>e.g. consider a multi-disciplinary team (both in terms of expertise &amp; seniority) to conduct the assurance activity</a:t>
            </a:r>
          </a:p>
        </p:txBody>
      </p:sp>
      <p:pic>
        <p:nvPicPr>
          <p:cNvPr id="6" name="Picture 5">
            <a:extLst>
              <a:ext uri="{FF2B5EF4-FFF2-40B4-BE49-F238E27FC236}">
                <a16:creationId xmlns:a16="http://schemas.microsoft.com/office/drawing/2014/main" id="{8E3F94E0-8C55-4C8D-B974-031C4FFF3416}"/>
              </a:ext>
            </a:extLst>
          </p:cNvPr>
          <p:cNvPicPr>
            <a:picLocks noChangeAspect="1"/>
          </p:cNvPicPr>
          <p:nvPr/>
        </p:nvPicPr>
        <p:blipFill>
          <a:blip r:embed="rId3"/>
          <a:stretch>
            <a:fillRect/>
          </a:stretch>
        </p:blipFill>
        <p:spPr>
          <a:xfrm>
            <a:off x="3812957" y="2145939"/>
            <a:ext cx="4626708" cy="2384398"/>
          </a:xfrm>
          <a:prstGeom prst="rect">
            <a:avLst/>
          </a:prstGeom>
        </p:spPr>
      </p:pic>
    </p:spTree>
    <p:extLst>
      <p:ext uri="{BB962C8B-B14F-4D97-AF65-F5344CB8AC3E}">
        <p14:creationId xmlns:p14="http://schemas.microsoft.com/office/powerpoint/2010/main" val="5114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500FF-BAC8-461D-9A63-4ADD326BB0C2}"/>
              </a:ext>
            </a:extLst>
          </p:cNvPr>
          <p:cNvSpPr>
            <a:spLocks noGrp="1"/>
          </p:cNvSpPr>
          <p:nvPr>
            <p:ph type="title"/>
          </p:nvPr>
        </p:nvSpPr>
        <p:spPr/>
        <p:txBody>
          <a:bodyPr/>
          <a:lstStyle/>
          <a:p>
            <a:r>
              <a:rPr lang="en-GB" dirty="0"/>
              <a:t>Plan</a:t>
            </a:r>
          </a:p>
        </p:txBody>
      </p:sp>
    </p:spTree>
    <p:extLst>
      <p:ext uri="{BB962C8B-B14F-4D97-AF65-F5344CB8AC3E}">
        <p14:creationId xmlns:p14="http://schemas.microsoft.com/office/powerpoint/2010/main" val="1082238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7977A-7EC1-413F-B401-175AA033CCA5}"/>
              </a:ext>
            </a:extLst>
          </p:cNvPr>
          <p:cNvSpPr>
            <a:spLocks noGrp="1"/>
          </p:cNvSpPr>
          <p:nvPr>
            <p:ph type="title"/>
          </p:nvPr>
        </p:nvSpPr>
        <p:spPr/>
        <p:txBody>
          <a:bodyPr/>
          <a:lstStyle/>
          <a:p>
            <a:r>
              <a:rPr lang="en-GB" dirty="0"/>
              <a:t>Plan</a:t>
            </a:r>
          </a:p>
        </p:txBody>
      </p:sp>
      <p:sp>
        <p:nvSpPr>
          <p:cNvPr id="3" name="Slide Number Placeholder 2">
            <a:extLst>
              <a:ext uri="{FF2B5EF4-FFF2-40B4-BE49-F238E27FC236}">
                <a16:creationId xmlns:a16="http://schemas.microsoft.com/office/drawing/2014/main" id="{2122E8B0-0AFB-4017-B03B-84933A6A2B5B}"/>
              </a:ext>
            </a:extLst>
          </p:cNvPr>
          <p:cNvSpPr>
            <a:spLocks noGrp="1"/>
          </p:cNvSpPr>
          <p:nvPr>
            <p:ph type="sldNum" sz="quarter" idx="12"/>
          </p:nvPr>
        </p:nvSpPr>
        <p:spPr/>
        <p:txBody>
          <a:bodyPr/>
          <a:lstStyle/>
          <a:p>
            <a:fld id="{B1249AB1-AB30-4DB9-BB9C-D847817A3AC3}" type="slidenum">
              <a:rPr lang="en-GB" smtClean="0"/>
              <a:pPr/>
              <a:t>8</a:t>
            </a:fld>
            <a:endParaRPr lang="en-GB"/>
          </a:p>
        </p:txBody>
      </p:sp>
      <p:grpSp>
        <p:nvGrpSpPr>
          <p:cNvPr id="35" name="Group 34">
            <a:extLst>
              <a:ext uri="{FF2B5EF4-FFF2-40B4-BE49-F238E27FC236}">
                <a16:creationId xmlns:a16="http://schemas.microsoft.com/office/drawing/2014/main" id="{C7815EAC-3E73-4642-8923-C543C2C7AAEB}"/>
              </a:ext>
            </a:extLst>
          </p:cNvPr>
          <p:cNvGrpSpPr/>
          <p:nvPr/>
        </p:nvGrpSpPr>
        <p:grpSpPr>
          <a:xfrm>
            <a:off x="557202" y="2032851"/>
            <a:ext cx="8190523" cy="2047877"/>
            <a:chOff x="468923" y="1856719"/>
            <a:chExt cx="8190523" cy="2047877"/>
          </a:xfrm>
        </p:grpSpPr>
        <p:grpSp>
          <p:nvGrpSpPr>
            <p:cNvPr id="13" name="Group 12">
              <a:extLst>
                <a:ext uri="{FF2B5EF4-FFF2-40B4-BE49-F238E27FC236}">
                  <a16:creationId xmlns:a16="http://schemas.microsoft.com/office/drawing/2014/main" id="{7E9B796E-52CF-4A82-BAEB-D2C767020EC5}"/>
                </a:ext>
              </a:extLst>
            </p:cNvPr>
            <p:cNvGrpSpPr/>
            <p:nvPr/>
          </p:nvGrpSpPr>
          <p:grpSpPr>
            <a:xfrm>
              <a:off x="468923" y="1856719"/>
              <a:ext cx="8190523" cy="2047877"/>
              <a:chOff x="170822" y="2345561"/>
              <a:chExt cx="8710734" cy="4302889"/>
            </a:xfrm>
          </p:grpSpPr>
          <p:cxnSp>
            <p:nvCxnSpPr>
              <p:cNvPr id="14" name="Straight Connector 13">
                <a:extLst>
                  <a:ext uri="{FF2B5EF4-FFF2-40B4-BE49-F238E27FC236}">
                    <a16:creationId xmlns:a16="http://schemas.microsoft.com/office/drawing/2014/main" id="{4696808A-F521-41A9-AC10-B6DFDA4F492F}"/>
                  </a:ext>
                </a:extLst>
              </p:cNvPr>
              <p:cNvCxnSpPr>
                <a:cxnSpLocks/>
              </p:cNvCxnSpPr>
              <p:nvPr/>
            </p:nvCxnSpPr>
            <p:spPr>
              <a:xfrm>
                <a:off x="1662113" y="3429000"/>
                <a:ext cx="1838325"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3DD86E1-6A01-4367-99EB-2902234A480C}"/>
                  </a:ext>
                </a:extLst>
              </p:cNvPr>
              <p:cNvCxnSpPr>
                <a:cxnSpLocks/>
              </p:cNvCxnSpPr>
              <p:nvPr/>
            </p:nvCxnSpPr>
            <p:spPr>
              <a:xfrm>
                <a:off x="3460724" y="4489806"/>
                <a:ext cx="1837557"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0894AEA-B494-4F6B-BFE5-B636ED239279}"/>
                  </a:ext>
                </a:extLst>
              </p:cNvPr>
              <p:cNvCxnSpPr>
                <a:cxnSpLocks/>
              </p:cNvCxnSpPr>
              <p:nvPr/>
            </p:nvCxnSpPr>
            <p:spPr>
              <a:xfrm>
                <a:off x="5262563" y="5555259"/>
                <a:ext cx="1839885"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BFFCE9A-5A68-4608-B422-273E0BBAA152}"/>
                  </a:ext>
                </a:extLst>
              </p:cNvPr>
              <p:cNvCxnSpPr>
                <a:cxnSpLocks/>
              </p:cNvCxnSpPr>
              <p:nvPr/>
            </p:nvCxnSpPr>
            <p:spPr>
              <a:xfrm>
                <a:off x="7061929" y="6629189"/>
                <a:ext cx="1819627"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123911B-BA34-4D84-B378-3C35A9478088}"/>
                  </a:ext>
                </a:extLst>
              </p:cNvPr>
              <p:cNvCxnSpPr>
                <a:cxnSpLocks/>
              </p:cNvCxnSpPr>
              <p:nvPr/>
            </p:nvCxnSpPr>
            <p:spPr>
              <a:xfrm>
                <a:off x="170822" y="2345561"/>
                <a:ext cx="1531461" cy="0"/>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0D690BC-E3CC-42A0-A27D-3B19D734B872}"/>
                  </a:ext>
                </a:extLst>
              </p:cNvPr>
              <p:cNvCxnSpPr>
                <a:cxnSpLocks/>
              </p:cNvCxnSpPr>
              <p:nvPr/>
            </p:nvCxnSpPr>
            <p:spPr>
              <a:xfrm flipV="1">
                <a:off x="1681556" y="2345562"/>
                <a:ext cx="0" cy="1094758"/>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773BD2C-530E-40F3-910A-B10494A5FE99}"/>
                  </a:ext>
                </a:extLst>
              </p:cNvPr>
              <p:cNvCxnSpPr>
                <a:cxnSpLocks/>
              </p:cNvCxnSpPr>
              <p:nvPr/>
            </p:nvCxnSpPr>
            <p:spPr>
              <a:xfrm flipV="1">
                <a:off x="7081556" y="5545751"/>
                <a:ext cx="0" cy="1102699"/>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7DEC181-2734-4A02-92E1-F09F5D0CC252}"/>
                  </a:ext>
                </a:extLst>
              </p:cNvPr>
              <p:cNvCxnSpPr>
                <a:cxnSpLocks/>
              </p:cNvCxnSpPr>
              <p:nvPr/>
            </p:nvCxnSpPr>
            <p:spPr>
              <a:xfrm flipV="1">
                <a:off x="5281556" y="4471821"/>
                <a:ext cx="0" cy="1090106"/>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2BCB555-F41F-41BE-BDC0-C905FEB1DE2F}"/>
                  </a:ext>
                </a:extLst>
              </p:cNvPr>
              <p:cNvCxnSpPr>
                <a:cxnSpLocks/>
              </p:cNvCxnSpPr>
              <p:nvPr/>
            </p:nvCxnSpPr>
            <p:spPr>
              <a:xfrm flipV="1">
                <a:off x="3481556" y="3417683"/>
                <a:ext cx="0" cy="1090023"/>
              </a:xfrm>
              <a:prstGeom prst="line">
                <a:avLst/>
              </a:prstGeom>
              <a:ln w="38100">
                <a:solidFill>
                  <a:srgbClr val="7DCDCB"/>
                </a:solidFill>
              </a:ln>
            </p:spPr>
            <p:style>
              <a:lnRef idx="1">
                <a:schemeClr val="accent1"/>
              </a:lnRef>
              <a:fillRef idx="0">
                <a:schemeClr val="accent1"/>
              </a:fillRef>
              <a:effectRef idx="0">
                <a:schemeClr val="accent1"/>
              </a:effectRef>
              <a:fontRef idx="minor">
                <a:schemeClr val="tx1"/>
              </a:fontRef>
            </p:style>
          </p:cxnSp>
        </p:grpSp>
        <p:sp>
          <p:nvSpPr>
            <p:cNvPr id="23" name="Oval 22">
              <a:extLst>
                <a:ext uri="{FF2B5EF4-FFF2-40B4-BE49-F238E27FC236}">
                  <a16:creationId xmlns:a16="http://schemas.microsoft.com/office/drawing/2014/main" id="{6E3C1872-126A-442F-814C-63C0000D9625}"/>
                </a:ext>
              </a:extLst>
            </p:cNvPr>
            <p:cNvSpPr/>
            <p:nvPr/>
          </p:nvSpPr>
          <p:spPr>
            <a:xfrm>
              <a:off x="1745435" y="1972998"/>
              <a:ext cx="288000" cy="288000"/>
            </a:xfrm>
            <a:prstGeom prst="ellipse">
              <a:avLst/>
            </a:prstGeom>
            <a:solidFill>
              <a:srgbClr val="7DCDCB"/>
            </a:solidFill>
            <a:ln>
              <a:solidFill>
                <a:srgbClr val="7DCDC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4" name="Oval 23">
              <a:extLst>
                <a:ext uri="{FF2B5EF4-FFF2-40B4-BE49-F238E27FC236}">
                  <a16:creationId xmlns:a16="http://schemas.microsoft.com/office/drawing/2014/main" id="{BC6E9FA2-2C78-4CEF-9E4B-CECB9209381B}"/>
                </a:ext>
              </a:extLst>
            </p:cNvPr>
            <p:cNvSpPr/>
            <p:nvPr/>
          </p:nvSpPr>
          <p:spPr>
            <a:xfrm>
              <a:off x="6822943" y="3498192"/>
              <a:ext cx="288000" cy="288000"/>
            </a:xfrm>
            <a:prstGeom prst="ellipse">
              <a:avLst/>
            </a:prstGeom>
            <a:solidFill>
              <a:srgbClr val="7DCDCB"/>
            </a:solidFill>
            <a:ln>
              <a:solidFill>
                <a:srgbClr val="7DCDC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5" name="Oval 24">
              <a:extLst>
                <a:ext uri="{FF2B5EF4-FFF2-40B4-BE49-F238E27FC236}">
                  <a16:creationId xmlns:a16="http://schemas.microsoft.com/office/drawing/2014/main" id="{81ECBB9D-5356-4B39-A241-2D72D766C50D}"/>
                </a:ext>
              </a:extLst>
            </p:cNvPr>
            <p:cNvSpPr/>
            <p:nvPr/>
          </p:nvSpPr>
          <p:spPr>
            <a:xfrm>
              <a:off x="5130440" y="2993372"/>
              <a:ext cx="288000" cy="288000"/>
            </a:xfrm>
            <a:prstGeom prst="ellipse">
              <a:avLst/>
            </a:prstGeom>
            <a:solidFill>
              <a:srgbClr val="7DCDCB"/>
            </a:solidFill>
            <a:ln>
              <a:solidFill>
                <a:srgbClr val="7DCDC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6" name="Oval 25">
              <a:extLst>
                <a:ext uri="{FF2B5EF4-FFF2-40B4-BE49-F238E27FC236}">
                  <a16:creationId xmlns:a16="http://schemas.microsoft.com/office/drawing/2014/main" id="{338738A5-B212-4416-8476-026EDFFFAADA}"/>
                </a:ext>
              </a:extLst>
            </p:cNvPr>
            <p:cNvSpPr/>
            <p:nvPr/>
          </p:nvSpPr>
          <p:spPr>
            <a:xfrm>
              <a:off x="3449579" y="2480796"/>
              <a:ext cx="288000" cy="288000"/>
            </a:xfrm>
            <a:prstGeom prst="ellipse">
              <a:avLst/>
            </a:prstGeom>
            <a:solidFill>
              <a:srgbClr val="7DCDCB"/>
            </a:solidFill>
            <a:ln>
              <a:solidFill>
                <a:srgbClr val="7DCDCB"/>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grpSp>
      <p:sp>
        <p:nvSpPr>
          <p:cNvPr id="30" name="TextBox 29">
            <a:extLst>
              <a:ext uri="{FF2B5EF4-FFF2-40B4-BE49-F238E27FC236}">
                <a16:creationId xmlns:a16="http://schemas.microsoft.com/office/drawing/2014/main" id="{E7C6D4FD-24FE-4E51-875D-FBFC99CF2401}"/>
              </a:ext>
            </a:extLst>
          </p:cNvPr>
          <p:cNvSpPr txBox="1"/>
          <p:nvPr/>
        </p:nvSpPr>
        <p:spPr>
          <a:xfrm>
            <a:off x="1978266" y="2561749"/>
            <a:ext cx="1648619" cy="1200329"/>
          </a:xfrm>
          <a:prstGeom prst="rect">
            <a:avLst/>
          </a:prstGeom>
          <a:noFill/>
        </p:spPr>
        <p:txBody>
          <a:bodyPr wrap="square">
            <a:spAutoFit/>
          </a:bodyPr>
          <a:lstStyle/>
          <a:p>
            <a:pPr algn="ctr"/>
            <a:r>
              <a:rPr lang="en-GB" sz="1200" dirty="0">
                <a:solidFill>
                  <a:schemeClr val="tx1"/>
                </a:solidFill>
                <a:latin typeface="+mj-lt"/>
              </a:rPr>
              <a:t>That systems and processes for managing </a:t>
            </a:r>
            <a:r>
              <a:rPr lang="en-GB" sz="1200" dirty="0">
                <a:latin typeface="+mj-lt"/>
              </a:rPr>
              <a:t>Major Accident Hazards</a:t>
            </a:r>
            <a:r>
              <a:rPr lang="en-GB" sz="1200" dirty="0">
                <a:solidFill>
                  <a:schemeClr val="tx1"/>
                </a:solidFill>
                <a:latin typeface="+mj-lt"/>
              </a:rPr>
              <a:t> are fit for purpose </a:t>
            </a:r>
          </a:p>
          <a:p>
            <a:pPr algn="ctr"/>
            <a:r>
              <a:rPr lang="en-GB" sz="1200" i="1" dirty="0">
                <a:solidFill>
                  <a:srgbClr val="330072"/>
                </a:solidFill>
                <a:latin typeface="+mj-lt"/>
              </a:rPr>
              <a:t>e.g. Technical audits</a:t>
            </a:r>
          </a:p>
        </p:txBody>
      </p:sp>
      <p:sp>
        <p:nvSpPr>
          <p:cNvPr id="34" name="TextBox 33">
            <a:extLst>
              <a:ext uri="{FF2B5EF4-FFF2-40B4-BE49-F238E27FC236}">
                <a16:creationId xmlns:a16="http://schemas.microsoft.com/office/drawing/2014/main" id="{89BE23DF-503B-4738-AC5B-F2AB1C2FCDD9}"/>
              </a:ext>
            </a:extLst>
          </p:cNvPr>
          <p:cNvSpPr txBox="1"/>
          <p:nvPr/>
        </p:nvSpPr>
        <p:spPr>
          <a:xfrm>
            <a:off x="3684103" y="3077216"/>
            <a:ext cx="1648619" cy="830997"/>
          </a:xfrm>
          <a:prstGeom prst="rect">
            <a:avLst/>
          </a:prstGeom>
          <a:noFill/>
        </p:spPr>
        <p:txBody>
          <a:bodyPr wrap="square">
            <a:spAutoFit/>
          </a:bodyPr>
          <a:lstStyle/>
          <a:p>
            <a:pPr algn="ctr"/>
            <a:r>
              <a:rPr lang="en-GB" sz="1200" dirty="0">
                <a:solidFill>
                  <a:schemeClr val="tx1"/>
                </a:solidFill>
                <a:latin typeface="+mj-lt"/>
              </a:rPr>
              <a:t>That we fully comply with all regulations </a:t>
            </a:r>
          </a:p>
          <a:p>
            <a:pPr algn="ctr"/>
            <a:r>
              <a:rPr lang="en-GB" sz="1200" dirty="0">
                <a:solidFill>
                  <a:schemeClr val="tx1"/>
                </a:solidFill>
                <a:latin typeface="+mj-lt"/>
              </a:rPr>
              <a:t>and seek out industry</a:t>
            </a:r>
          </a:p>
          <a:p>
            <a:pPr algn="ctr"/>
            <a:r>
              <a:rPr lang="en-GB" sz="1200" dirty="0">
                <a:solidFill>
                  <a:srgbClr val="330072"/>
                </a:solidFill>
                <a:latin typeface="+mj-lt"/>
              </a:rPr>
              <a:t>good practices</a:t>
            </a:r>
          </a:p>
        </p:txBody>
      </p:sp>
      <p:grpSp>
        <p:nvGrpSpPr>
          <p:cNvPr id="68" name="Group 67">
            <a:extLst>
              <a:ext uri="{FF2B5EF4-FFF2-40B4-BE49-F238E27FC236}">
                <a16:creationId xmlns:a16="http://schemas.microsoft.com/office/drawing/2014/main" id="{B294AA65-09E2-4D03-8832-D0B2F00F9D81}"/>
              </a:ext>
            </a:extLst>
          </p:cNvPr>
          <p:cNvGrpSpPr/>
          <p:nvPr/>
        </p:nvGrpSpPr>
        <p:grpSpPr>
          <a:xfrm>
            <a:off x="2254695" y="1661204"/>
            <a:ext cx="1128019" cy="840182"/>
            <a:chOff x="2254695" y="1661204"/>
            <a:chExt cx="1128019" cy="840182"/>
          </a:xfrm>
        </p:grpSpPr>
        <p:pic>
          <p:nvPicPr>
            <p:cNvPr id="37" name="Graphic 36" descr="Puzzle">
              <a:extLst>
                <a:ext uri="{FF2B5EF4-FFF2-40B4-BE49-F238E27FC236}">
                  <a16:creationId xmlns:a16="http://schemas.microsoft.com/office/drawing/2014/main" id="{C75FEBC1-5989-4DC6-A646-989D706337C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0057408">
              <a:off x="2254695" y="1661204"/>
              <a:ext cx="720000" cy="720000"/>
            </a:xfrm>
            <a:prstGeom prst="rect">
              <a:avLst/>
            </a:prstGeom>
          </p:spPr>
        </p:pic>
        <p:pic>
          <p:nvPicPr>
            <p:cNvPr id="43" name="Graphic 42" descr="Puzzle">
              <a:extLst>
                <a:ext uri="{FF2B5EF4-FFF2-40B4-BE49-F238E27FC236}">
                  <a16:creationId xmlns:a16="http://schemas.microsoft.com/office/drawing/2014/main" id="{480170EE-4170-476B-A485-8EC6002272C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4695727">
              <a:off x="2662714" y="1781386"/>
              <a:ext cx="720000" cy="720000"/>
            </a:xfrm>
            <a:prstGeom prst="rect">
              <a:avLst/>
            </a:prstGeom>
          </p:spPr>
        </p:pic>
      </p:grpSp>
      <p:sp>
        <p:nvSpPr>
          <p:cNvPr id="53" name="TextBox 52">
            <a:extLst>
              <a:ext uri="{FF2B5EF4-FFF2-40B4-BE49-F238E27FC236}">
                <a16:creationId xmlns:a16="http://schemas.microsoft.com/office/drawing/2014/main" id="{AD85FBF6-9305-492F-87D4-F6D22F0E20A7}"/>
              </a:ext>
            </a:extLst>
          </p:cNvPr>
          <p:cNvSpPr txBox="1"/>
          <p:nvPr/>
        </p:nvSpPr>
        <p:spPr>
          <a:xfrm>
            <a:off x="7055221" y="4080728"/>
            <a:ext cx="1692504" cy="830997"/>
          </a:xfrm>
          <a:prstGeom prst="rect">
            <a:avLst/>
          </a:prstGeom>
          <a:noFill/>
        </p:spPr>
        <p:txBody>
          <a:bodyPr wrap="square">
            <a:spAutoFit/>
          </a:bodyPr>
          <a:lstStyle/>
          <a:p>
            <a:pPr algn="ctr"/>
            <a:r>
              <a:rPr lang="en-GB" sz="1200" dirty="0">
                <a:solidFill>
                  <a:schemeClr val="tx1"/>
                </a:solidFill>
                <a:latin typeface="+mj-lt"/>
              </a:rPr>
              <a:t>That we are doing what our systems require</a:t>
            </a:r>
          </a:p>
          <a:p>
            <a:pPr algn="ctr"/>
            <a:r>
              <a:rPr lang="en-GB" sz="1200" i="1" dirty="0">
                <a:solidFill>
                  <a:srgbClr val="330072"/>
                </a:solidFill>
                <a:latin typeface="+mj-lt"/>
              </a:rPr>
              <a:t>i.e. ‘conformance is compliance’</a:t>
            </a:r>
          </a:p>
        </p:txBody>
      </p:sp>
      <p:sp>
        <p:nvSpPr>
          <p:cNvPr id="55" name="TextBox 54">
            <a:extLst>
              <a:ext uri="{FF2B5EF4-FFF2-40B4-BE49-F238E27FC236}">
                <a16:creationId xmlns:a16="http://schemas.microsoft.com/office/drawing/2014/main" id="{F55A1DB4-8E21-406B-9CD4-1DF760C2A00E}"/>
              </a:ext>
            </a:extLst>
          </p:cNvPr>
          <p:cNvSpPr txBox="1"/>
          <p:nvPr/>
        </p:nvSpPr>
        <p:spPr>
          <a:xfrm>
            <a:off x="5378446" y="3596201"/>
            <a:ext cx="1676772" cy="646331"/>
          </a:xfrm>
          <a:prstGeom prst="rect">
            <a:avLst/>
          </a:prstGeom>
          <a:noFill/>
        </p:spPr>
        <p:txBody>
          <a:bodyPr wrap="square">
            <a:spAutoFit/>
          </a:bodyPr>
          <a:lstStyle/>
          <a:p>
            <a:pPr algn="ctr"/>
            <a:r>
              <a:rPr lang="en-GB" sz="1200" dirty="0">
                <a:solidFill>
                  <a:schemeClr val="tx1"/>
                </a:solidFill>
                <a:latin typeface="+mj-lt"/>
              </a:rPr>
              <a:t>The rigour and effectiveness of our Management Systems</a:t>
            </a:r>
          </a:p>
        </p:txBody>
      </p:sp>
      <p:sp>
        <p:nvSpPr>
          <p:cNvPr id="59" name="TextBox 58">
            <a:extLst>
              <a:ext uri="{FF2B5EF4-FFF2-40B4-BE49-F238E27FC236}">
                <a16:creationId xmlns:a16="http://schemas.microsoft.com/office/drawing/2014/main" id="{C413C806-B651-4E81-8959-F6F69CA3ECAF}"/>
              </a:ext>
            </a:extLst>
          </p:cNvPr>
          <p:cNvSpPr txBox="1"/>
          <p:nvPr/>
        </p:nvSpPr>
        <p:spPr>
          <a:xfrm>
            <a:off x="540000" y="2047284"/>
            <a:ext cx="1420513" cy="646331"/>
          </a:xfrm>
          <a:prstGeom prst="rect">
            <a:avLst/>
          </a:prstGeom>
          <a:noFill/>
        </p:spPr>
        <p:txBody>
          <a:bodyPr wrap="square">
            <a:spAutoFit/>
          </a:bodyPr>
          <a:lstStyle/>
          <a:p>
            <a:pPr algn="ctr"/>
            <a:r>
              <a:rPr lang="en-GB" sz="1800" b="1" dirty="0">
                <a:solidFill>
                  <a:srgbClr val="330072"/>
                </a:solidFill>
                <a:latin typeface="+mj-lt"/>
              </a:rPr>
              <a:t>What might we check?</a:t>
            </a:r>
          </a:p>
        </p:txBody>
      </p:sp>
      <p:pic>
        <p:nvPicPr>
          <p:cNvPr id="61" name="Graphic 60" descr="Wreath">
            <a:extLst>
              <a:ext uri="{FF2B5EF4-FFF2-40B4-BE49-F238E27FC236}">
                <a16:creationId xmlns:a16="http://schemas.microsoft.com/office/drawing/2014/main" id="{3F2600D9-20E9-4F2E-9DF1-7D674B56E39A}"/>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062834" y="2150154"/>
            <a:ext cx="914400" cy="914400"/>
          </a:xfrm>
          <a:prstGeom prst="rect">
            <a:avLst/>
          </a:prstGeom>
        </p:spPr>
      </p:pic>
      <p:pic>
        <p:nvPicPr>
          <p:cNvPr id="63" name="Graphic 62" descr="Body builder">
            <a:extLst>
              <a:ext uri="{FF2B5EF4-FFF2-40B4-BE49-F238E27FC236}">
                <a16:creationId xmlns:a16="http://schemas.microsoft.com/office/drawing/2014/main" id="{9CC30E60-223B-41C9-B960-15E366CE69B9}"/>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764241" y="2641520"/>
            <a:ext cx="914400" cy="914400"/>
          </a:xfrm>
          <a:prstGeom prst="rect">
            <a:avLst/>
          </a:prstGeom>
        </p:spPr>
      </p:pic>
      <p:pic>
        <p:nvPicPr>
          <p:cNvPr id="65" name="Graphic 64" descr="Network diagram">
            <a:extLst>
              <a:ext uri="{FF2B5EF4-FFF2-40B4-BE49-F238E27FC236}">
                <a16:creationId xmlns:a16="http://schemas.microsoft.com/office/drawing/2014/main" id="{CAC9AFE0-B6C1-49D5-971B-6FB94F3CE0DA}"/>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573438" y="3206203"/>
            <a:ext cx="914400" cy="914400"/>
          </a:xfrm>
          <a:prstGeom prst="rect">
            <a:avLst/>
          </a:prstGeom>
        </p:spPr>
      </p:pic>
      <p:pic>
        <p:nvPicPr>
          <p:cNvPr id="67" name="Graphic 66" descr="Question Mark">
            <a:extLst>
              <a:ext uri="{FF2B5EF4-FFF2-40B4-BE49-F238E27FC236}">
                <a16:creationId xmlns:a16="http://schemas.microsoft.com/office/drawing/2014/main" id="{048B73C7-5432-47E6-B973-B73468D278DC}"/>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01112" y="1102308"/>
            <a:ext cx="914400" cy="914400"/>
          </a:xfrm>
          <a:prstGeom prst="rect">
            <a:avLst/>
          </a:prstGeom>
        </p:spPr>
      </p:pic>
    </p:spTree>
    <p:extLst>
      <p:ext uri="{BB962C8B-B14F-4D97-AF65-F5344CB8AC3E}">
        <p14:creationId xmlns:p14="http://schemas.microsoft.com/office/powerpoint/2010/main" val="984714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4AD1EDE-145C-47C2-9F62-A0B170777F46}"/>
              </a:ext>
            </a:extLst>
          </p:cNvPr>
          <p:cNvSpPr/>
          <p:nvPr/>
        </p:nvSpPr>
        <p:spPr>
          <a:xfrm>
            <a:off x="468000" y="1044000"/>
            <a:ext cx="8279933" cy="3600000"/>
          </a:xfrm>
          <a:prstGeom prst="rect">
            <a:avLst/>
          </a:prstGeom>
          <a:solidFill>
            <a:srgbClr val="BDE1D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endParaRPr lang="en-GB" dirty="0" err="1"/>
          </a:p>
        </p:txBody>
      </p:sp>
      <p:sp>
        <p:nvSpPr>
          <p:cNvPr id="2" name="Title 1">
            <a:extLst>
              <a:ext uri="{FF2B5EF4-FFF2-40B4-BE49-F238E27FC236}">
                <a16:creationId xmlns:a16="http://schemas.microsoft.com/office/drawing/2014/main" id="{DF37977A-7EC1-413F-B401-175AA033CCA5}"/>
              </a:ext>
            </a:extLst>
          </p:cNvPr>
          <p:cNvSpPr>
            <a:spLocks noGrp="1"/>
          </p:cNvSpPr>
          <p:nvPr>
            <p:ph type="title"/>
          </p:nvPr>
        </p:nvSpPr>
        <p:spPr/>
        <p:txBody>
          <a:bodyPr/>
          <a:lstStyle/>
          <a:p>
            <a:r>
              <a:rPr lang="en-GB" dirty="0"/>
              <a:t>Plan</a:t>
            </a:r>
          </a:p>
        </p:txBody>
      </p:sp>
      <p:sp>
        <p:nvSpPr>
          <p:cNvPr id="3" name="Slide Number Placeholder 2">
            <a:extLst>
              <a:ext uri="{FF2B5EF4-FFF2-40B4-BE49-F238E27FC236}">
                <a16:creationId xmlns:a16="http://schemas.microsoft.com/office/drawing/2014/main" id="{2122E8B0-0AFB-4017-B03B-84933A6A2B5B}"/>
              </a:ext>
            </a:extLst>
          </p:cNvPr>
          <p:cNvSpPr>
            <a:spLocks noGrp="1"/>
          </p:cNvSpPr>
          <p:nvPr>
            <p:ph type="sldNum" sz="quarter" idx="12"/>
          </p:nvPr>
        </p:nvSpPr>
        <p:spPr/>
        <p:txBody>
          <a:bodyPr/>
          <a:lstStyle/>
          <a:p>
            <a:fld id="{B1249AB1-AB30-4DB9-BB9C-D847817A3AC3}" type="slidenum">
              <a:rPr lang="en-GB" smtClean="0"/>
              <a:pPr/>
              <a:t>9</a:t>
            </a:fld>
            <a:endParaRPr lang="en-GB"/>
          </a:p>
        </p:txBody>
      </p:sp>
      <p:sp>
        <p:nvSpPr>
          <p:cNvPr id="8" name="Flowchart: Connector 7">
            <a:extLst>
              <a:ext uri="{FF2B5EF4-FFF2-40B4-BE49-F238E27FC236}">
                <a16:creationId xmlns:a16="http://schemas.microsoft.com/office/drawing/2014/main" id="{2CE1B95C-3E9C-44B4-B251-F0675FDFF9D4}"/>
              </a:ext>
            </a:extLst>
          </p:cNvPr>
          <p:cNvSpPr/>
          <p:nvPr/>
        </p:nvSpPr>
        <p:spPr>
          <a:xfrm>
            <a:off x="3666778" y="1756889"/>
            <a:ext cx="1800000" cy="1440000"/>
          </a:xfrm>
          <a:prstGeom prst="flowChartConnector">
            <a:avLst/>
          </a:prstGeom>
          <a:solidFill>
            <a:srgbClr val="562E8A"/>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400" dirty="0">
                <a:solidFill>
                  <a:schemeClr val="bg1"/>
                </a:solidFill>
                <a:latin typeface="+mj-lt"/>
              </a:rPr>
              <a:t>What do we want to learn and/or confirm?</a:t>
            </a:r>
          </a:p>
        </p:txBody>
      </p:sp>
      <p:sp>
        <p:nvSpPr>
          <p:cNvPr id="10" name="Rectangle: Rounded Corners 9">
            <a:extLst>
              <a:ext uri="{FF2B5EF4-FFF2-40B4-BE49-F238E27FC236}">
                <a16:creationId xmlns:a16="http://schemas.microsoft.com/office/drawing/2014/main" id="{FB6EC305-4E68-4110-BEA1-A543DC8068AF}"/>
              </a:ext>
            </a:extLst>
          </p:cNvPr>
          <p:cNvSpPr/>
          <p:nvPr/>
        </p:nvSpPr>
        <p:spPr>
          <a:xfrm>
            <a:off x="5846337" y="2791172"/>
            <a:ext cx="2170444" cy="792000"/>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Fully conforming with our processes and procedures </a:t>
            </a:r>
            <a:endParaRPr lang="en-GB" sz="1200" i="1" dirty="0">
              <a:solidFill>
                <a:schemeClr val="tx1"/>
              </a:solidFill>
              <a:latin typeface="+mj-lt"/>
            </a:endParaRPr>
          </a:p>
        </p:txBody>
      </p:sp>
      <p:sp>
        <p:nvSpPr>
          <p:cNvPr id="12" name="Rectangle: Rounded Corners 11">
            <a:extLst>
              <a:ext uri="{FF2B5EF4-FFF2-40B4-BE49-F238E27FC236}">
                <a16:creationId xmlns:a16="http://schemas.microsoft.com/office/drawing/2014/main" id="{2FF5FEB9-E427-4053-B767-503D38D43F30}"/>
              </a:ext>
            </a:extLst>
          </p:cNvPr>
          <p:cNvSpPr/>
          <p:nvPr/>
        </p:nvSpPr>
        <p:spPr>
          <a:xfrm>
            <a:off x="5567222" y="1535848"/>
            <a:ext cx="2170444" cy="792000"/>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Right barriers in place to prevent and mitigate the risk and impact</a:t>
            </a:r>
          </a:p>
        </p:txBody>
      </p:sp>
      <p:sp>
        <p:nvSpPr>
          <p:cNvPr id="14" name="Rectangle: Rounded Corners 13">
            <a:extLst>
              <a:ext uri="{FF2B5EF4-FFF2-40B4-BE49-F238E27FC236}">
                <a16:creationId xmlns:a16="http://schemas.microsoft.com/office/drawing/2014/main" id="{1724B28B-1D87-4AF8-A228-120457A4FF7F}"/>
              </a:ext>
            </a:extLst>
          </p:cNvPr>
          <p:cNvSpPr/>
          <p:nvPr/>
        </p:nvSpPr>
        <p:spPr>
          <a:xfrm>
            <a:off x="1127221" y="2791172"/>
            <a:ext cx="2170444" cy="792000"/>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rPr>
              <a:t> </a:t>
            </a:r>
            <a:r>
              <a:rPr lang="en-GB" sz="1200" dirty="0">
                <a:solidFill>
                  <a:schemeClr val="tx1"/>
                </a:solidFill>
                <a:latin typeface="+mj-lt"/>
              </a:rPr>
              <a:t>Confident that our systems and processes are both reliable and effective</a:t>
            </a:r>
          </a:p>
        </p:txBody>
      </p:sp>
      <p:sp>
        <p:nvSpPr>
          <p:cNvPr id="16" name="Rectangle: Rounded Corners 15">
            <a:extLst>
              <a:ext uri="{FF2B5EF4-FFF2-40B4-BE49-F238E27FC236}">
                <a16:creationId xmlns:a16="http://schemas.microsoft.com/office/drawing/2014/main" id="{34B3853A-C56A-485F-8A99-5C7B30BDAC65}"/>
              </a:ext>
            </a:extLst>
          </p:cNvPr>
          <p:cNvSpPr/>
          <p:nvPr/>
        </p:nvSpPr>
        <p:spPr>
          <a:xfrm>
            <a:off x="1406334" y="1535848"/>
            <a:ext cx="2170444" cy="792000"/>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In-place arrangements meet all relevant regulatory requirements</a:t>
            </a:r>
          </a:p>
        </p:txBody>
      </p:sp>
      <p:sp>
        <p:nvSpPr>
          <p:cNvPr id="18" name="Rectangle: Rounded Corners 17">
            <a:extLst>
              <a:ext uri="{FF2B5EF4-FFF2-40B4-BE49-F238E27FC236}">
                <a16:creationId xmlns:a16="http://schemas.microsoft.com/office/drawing/2014/main" id="{CE10B539-ACCD-43DE-9F52-9A66715ADF11}"/>
              </a:ext>
            </a:extLst>
          </p:cNvPr>
          <p:cNvSpPr/>
          <p:nvPr/>
        </p:nvSpPr>
        <p:spPr>
          <a:xfrm>
            <a:off x="3481556" y="3384383"/>
            <a:ext cx="2170444" cy="1072122"/>
          </a:xfrm>
          <a:prstGeom prst="roundRect">
            <a:avLst/>
          </a:prstGeom>
          <a:solidFill>
            <a:schemeClr val="bg1"/>
          </a:solidFill>
          <a:ln w="19050">
            <a:solidFill>
              <a:srgbClr val="330072"/>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nchorCtr="1"/>
          <a:lstStyle/>
          <a:p>
            <a:pPr algn="ctr"/>
            <a:r>
              <a:rPr lang="en-GB" sz="1200" dirty="0">
                <a:solidFill>
                  <a:schemeClr val="tx1"/>
                </a:solidFill>
                <a:latin typeface="+mj-lt"/>
              </a:rPr>
              <a:t>Fully understand and are prepared for what can go wrong? </a:t>
            </a:r>
          </a:p>
          <a:p>
            <a:pPr algn="ctr"/>
            <a:r>
              <a:rPr lang="en-GB" sz="1200" i="1" dirty="0">
                <a:solidFill>
                  <a:srgbClr val="330072"/>
                </a:solidFill>
                <a:latin typeface="+mj-lt"/>
              </a:rPr>
              <a:t>   i.e. perceived risks and consequences</a:t>
            </a:r>
          </a:p>
        </p:txBody>
      </p:sp>
    </p:spTree>
    <p:extLst>
      <p:ext uri="{BB962C8B-B14F-4D97-AF65-F5344CB8AC3E}">
        <p14:creationId xmlns:p14="http://schemas.microsoft.com/office/powerpoint/2010/main" val="31758592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5IxbG3RKkbfvXtHgmOTVy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yS8u2OUKYhyXFLsm6_MgdQ"/>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il &amp; Gas UK 16:9 Template">
  <a:themeElements>
    <a:clrScheme name="Oil&amp;GasUK">
      <a:dk1>
        <a:sysClr val="windowText" lastClr="000000"/>
      </a:dk1>
      <a:lt1>
        <a:sysClr val="window" lastClr="FFFFFF"/>
      </a:lt1>
      <a:dk2>
        <a:srgbClr val="EFEFEF"/>
      </a:dk2>
      <a:lt2>
        <a:srgbClr val="330072"/>
      </a:lt2>
      <a:accent1>
        <a:srgbClr val="8A8D8F"/>
      </a:accent1>
      <a:accent2>
        <a:srgbClr val="E8E8E9"/>
      </a:accent2>
      <a:accent3>
        <a:srgbClr val="5E5E5E"/>
      </a:accent3>
      <a:accent4>
        <a:srgbClr val="C4C4C7"/>
      </a:accent4>
      <a:accent5>
        <a:srgbClr val="797979"/>
      </a:accent5>
      <a:accent6>
        <a:srgbClr val="F4F4F4"/>
      </a:accent6>
      <a:hlink>
        <a:srgbClr val="00AEEF"/>
      </a:hlink>
      <a:folHlink>
        <a:srgbClr val="ED1C24"/>
      </a:folHlink>
    </a:clrScheme>
    <a:fontScheme name="Oil&amp;GasUK">
      <a:majorFont>
        <a:latin typeface="Calibri"/>
        <a:ea typeface=""/>
        <a:cs typeface=""/>
      </a:majorFont>
      <a:minorFont>
        <a:latin typeface="Calibri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54000" tIns="54000" rIns="54000" bIns="54000" rtlCol="0" anchor="ctr" anchorCtr="1"/>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defRPr dirty="0" err="1" smtClean="0"/>
        </a:defPPr>
      </a:lstStyle>
    </a:txDef>
  </a:objectDefaults>
  <a:extraClrSchemeLst/>
  <a:extLst>
    <a:ext uri="{05A4C25C-085E-4340-85A3-A5531E510DB2}">
      <thm15:themeFamily xmlns:thm15="http://schemas.microsoft.com/office/thememl/2012/main" name="Presentation1" id="{23AB2B7B-EF1D-4F5B-83FF-8252814DA4D2}" vid="{E85318FD-31A4-4100-8273-85653B2D0361}"/>
    </a:ext>
  </a:extLst>
</a:theme>
</file>

<file path=ppt/theme/theme2.xml><?xml version="1.0" encoding="utf-8"?>
<a:theme xmlns:a="http://schemas.openxmlformats.org/drawingml/2006/main" name="1_Oil &amp; Gas UK 16:9 Template">
  <a:themeElements>
    <a:clrScheme name="Oil&amp;GasUK">
      <a:dk1>
        <a:sysClr val="windowText" lastClr="000000"/>
      </a:dk1>
      <a:lt1>
        <a:sysClr val="window" lastClr="FFFFFF"/>
      </a:lt1>
      <a:dk2>
        <a:srgbClr val="EFEFEF"/>
      </a:dk2>
      <a:lt2>
        <a:srgbClr val="330072"/>
      </a:lt2>
      <a:accent1>
        <a:srgbClr val="8A8D8F"/>
      </a:accent1>
      <a:accent2>
        <a:srgbClr val="E8E8E9"/>
      </a:accent2>
      <a:accent3>
        <a:srgbClr val="5E5E5E"/>
      </a:accent3>
      <a:accent4>
        <a:srgbClr val="C4C4C7"/>
      </a:accent4>
      <a:accent5>
        <a:srgbClr val="797979"/>
      </a:accent5>
      <a:accent6>
        <a:srgbClr val="F4F4F4"/>
      </a:accent6>
      <a:hlink>
        <a:srgbClr val="00AEEF"/>
      </a:hlink>
      <a:folHlink>
        <a:srgbClr val="ED1C24"/>
      </a:folHlink>
    </a:clrScheme>
    <a:fontScheme name="Oil&amp;GasUK">
      <a:majorFont>
        <a:latin typeface="Calibri"/>
        <a:ea typeface=""/>
        <a:cs typeface=""/>
      </a:majorFont>
      <a:minorFont>
        <a:latin typeface="Calibri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54000" tIns="54000" rIns="54000" bIns="54000" rtlCol="0" anchor="ctr" anchorCtr="1"/>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defRPr dirty="0" err="1" smtClean="0"/>
        </a:defPPr>
      </a:lstStyle>
    </a:txDef>
  </a:objectDefaults>
  <a:extraClrSchemeLst/>
  <a:extLst>
    <a:ext uri="{05A4C25C-085E-4340-85A3-A5531E510DB2}">
      <thm15:themeFamily xmlns:thm15="http://schemas.microsoft.com/office/thememl/2012/main" name="OGUK Powerpoint Template Widescreen.potx  -  Read-Only" id="{2D511F6D-5C58-49E2-BEEC-F10354812C47}" vid="{3F9FFEA4-F37B-4F82-9BC6-6F2B9BCF54F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c52673f-233b-4ebe-a569-e4b6c38879ca">
      <Terms xmlns="http://schemas.microsoft.com/office/infopath/2007/PartnerControls"/>
    </lcf76f155ced4ddcb4097134ff3c332f>
    <TaxCatchAll xmlns="7dc4f257-8602-472a-8d6c-54f6a6f9c32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7404E28D34E104EA62482522A424595" ma:contentTypeVersion="15" ma:contentTypeDescription="Create a new document." ma:contentTypeScope="" ma:versionID="ef22b7b3d2e1d9ad401cf94df98ee7d1">
  <xsd:schema xmlns:xsd="http://www.w3.org/2001/XMLSchema" xmlns:xs="http://www.w3.org/2001/XMLSchema" xmlns:p="http://schemas.microsoft.com/office/2006/metadata/properties" xmlns:ns2="0c52673f-233b-4ebe-a569-e4b6c38879ca" xmlns:ns3="7dc4f257-8602-472a-8d6c-54f6a6f9c32b" targetNamespace="http://schemas.microsoft.com/office/2006/metadata/properties" ma:root="true" ma:fieldsID="df43311e947302551b950b3f1259cdb7" ns2:_="" ns3:_="">
    <xsd:import namespace="0c52673f-233b-4ebe-a569-e4b6c38879ca"/>
    <xsd:import namespace="7dc4f257-8602-472a-8d6c-54f6a6f9c32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52673f-233b-4ebe-a569-e4b6c38879c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1b8edbcf-0f63-41fe-83eb-dab7828298af"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dc4f257-8602-472a-8d6c-54f6a6f9c32b"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a488bfba-97be-41a4-bd1d-ff99273f0f66}" ma:internalName="TaxCatchAll" ma:showField="CatchAllData" ma:web="7dc4f257-8602-472a-8d6c-54f6a6f9c32b">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7A7B410-50B9-4799-8993-6A9493EA0A00}">
  <ds:schemaRefs>
    <ds:schemaRef ds:uri="http://schemas.microsoft.com/sharepoint/v3/contenttype/forms"/>
  </ds:schemaRefs>
</ds:datastoreItem>
</file>

<file path=customXml/itemProps2.xml><?xml version="1.0" encoding="utf-8"?>
<ds:datastoreItem xmlns:ds="http://schemas.openxmlformats.org/officeDocument/2006/customXml" ds:itemID="{A3E01086-7F6B-4D99-A7B9-4926B21D011D}">
  <ds:schemaRefs>
    <ds:schemaRef ds:uri="0f9633e2-4380-423b-82c7-b2a07b066d69"/>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3fd20d39-a0cb-4ecf-b46b-259df2d7bc31"/>
    <ds:schemaRef ds:uri="http://www.w3.org/XML/1998/namespace"/>
    <ds:schemaRef ds:uri="http://purl.org/dc/dcmitype/"/>
  </ds:schemaRefs>
</ds:datastoreItem>
</file>

<file path=customXml/itemProps3.xml><?xml version="1.0" encoding="utf-8"?>
<ds:datastoreItem xmlns:ds="http://schemas.openxmlformats.org/officeDocument/2006/customXml" ds:itemID="{B4E54B5D-CA0B-4ACF-8501-10ECF5F9C267}"/>
</file>

<file path=docProps/app.xml><?xml version="1.0" encoding="utf-8"?>
<Properties xmlns="http://schemas.openxmlformats.org/officeDocument/2006/extended-properties" xmlns:vt="http://schemas.openxmlformats.org/officeDocument/2006/docPropsVTypes">
  <Template>Widescreen</Template>
  <TotalTime>2403</TotalTime>
  <Words>1397</Words>
  <Application>Microsoft Office PowerPoint</Application>
  <PresentationFormat>On-screen Show (16:9)</PresentationFormat>
  <Paragraphs>175</Paragraphs>
  <Slides>18</Slides>
  <Notes>15</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18</vt:i4>
      </vt:variant>
    </vt:vector>
  </HeadingPairs>
  <TitlesOfParts>
    <vt:vector size="27" baseType="lpstr">
      <vt:lpstr>Arial</vt:lpstr>
      <vt:lpstr>Calibri</vt:lpstr>
      <vt:lpstr>Calibri Light</vt:lpstr>
      <vt:lpstr>Helvetica Light</vt:lpstr>
      <vt:lpstr>Times New Roman</vt:lpstr>
      <vt:lpstr>Wingdings</vt:lpstr>
      <vt:lpstr>Oil &amp; Gas UK 16:9 Template</vt:lpstr>
      <vt:lpstr>1_Oil &amp; Gas UK 16:9 Template</vt:lpstr>
      <vt:lpstr>think-cell Slide</vt:lpstr>
      <vt:lpstr>Leading in Assurance - An Introduction &amp; Guide</vt:lpstr>
      <vt:lpstr>Strategy</vt:lpstr>
      <vt:lpstr>Strategy</vt:lpstr>
      <vt:lpstr>Strategy</vt:lpstr>
      <vt:lpstr>Strategy</vt:lpstr>
      <vt:lpstr>Strategy</vt:lpstr>
      <vt:lpstr>Plan</vt:lpstr>
      <vt:lpstr>Plan</vt:lpstr>
      <vt:lpstr>Plan</vt:lpstr>
      <vt:lpstr>Plan</vt:lpstr>
      <vt:lpstr>Enable</vt:lpstr>
      <vt:lpstr>Enable</vt:lpstr>
      <vt:lpstr>Recording and Review</vt:lpstr>
      <vt:lpstr>Recording and review</vt:lpstr>
      <vt:lpstr>Summary</vt:lpstr>
      <vt:lpstr>Summary</vt:lpstr>
      <vt:lpstr>https://oguk.org.uk/product/assurance-toolkit/</vt:lpstr>
      <vt:lpstr>PowerPoint Presentation</vt:lpstr>
    </vt:vector>
  </TitlesOfParts>
  <Company>CTS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Trevor Stapleton</dc:creator>
  <cp:lastModifiedBy>Tricia Schooling</cp:lastModifiedBy>
  <cp:revision>555</cp:revision>
  <cp:lastPrinted>2020-02-27T18:03:58Z</cp:lastPrinted>
  <dcterms:created xsi:type="dcterms:W3CDTF">2019-10-21T13:43:52Z</dcterms:created>
  <dcterms:modified xsi:type="dcterms:W3CDTF">2021-04-23T13:22:00Z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1.00</vt:lpwstr>
  </property>
  <property fmtid="{D5CDD505-2E9C-101B-9397-08002B2CF9AE}" pid="3" name="Date">
    <vt:lpwstr>25 April 2016</vt:lpwstr>
  </property>
  <property fmtid="{D5CDD505-2E9C-101B-9397-08002B2CF9AE}" pid="4" name="ArticulateGUID">
    <vt:lpwstr>4D0B251B-DD04-429B-B81D-3FF4AE1ADF56</vt:lpwstr>
  </property>
  <property fmtid="{D5CDD505-2E9C-101B-9397-08002B2CF9AE}" pid="5" name="ArticulatePath">
    <vt:lpwstr>Draft MER Steering Group pack 171219mt</vt:lpwstr>
  </property>
  <property fmtid="{D5CDD505-2E9C-101B-9397-08002B2CF9AE}" pid="6" name="ContentTypeId">
    <vt:lpwstr>0x01010087404E28D34E104EA62482522A424595</vt:lpwstr>
  </property>
  <property fmtid="{D5CDD505-2E9C-101B-9397-08002B2CF9AE}" pid="7" name="MSIP_Label_788c8a80-3a15-4016-b4c2-fc12516bfa38_Enabled">
    <vt:lpwstr>true</vt:lpwstr>
  </property>
  <property fmtid="{D5CDD505-2E9C-101B-9397-08002B2CF9AE}" pid="8" name="MSIP_Label_788c8a80-3a15-4016-b4c2-fc12516bfa38_SetDate">
    <vt:lpwstr>2020-09-02T09:51:10Z</vt:lpwstr>
  </property>
  <property fmtid="{D5CDD505-2E9C-101B-9397-08002B2CF9AE}" pid="9" name="MSIP_Label_788c8a80-3a15-4016-b4c2-fc12516bfa38_Method">
    <vt:lpwstr>Privileged</vt:lpwstr>
  </property>
  <property fmtid="{D5CDD505-2E9C-101B-9397-08002B2CF9AE}" pid="10" name="MSIP_Label_788c8a80-3a15-4016-b4c2-fc12516bfa38_Name">
    <vt:lpwstr>788c8a80-3a15-4016-b4c2-fc12516bfa38</vt:lpwstr>
  </property>
  <property fmtid="{D5CDD505-2E9C-101B-9397-08002B2CF9AE}" pid="11" name="MSIP_Label_788c8a80-3a15-4016-b4c2-fc12516bfa38_SiteId">
    <vt:lpwstr>ea80952e-a476-42d4-aaf4-5457852b0f7e</vt:lpwstr>
  </property>
  <property fmtid="{D5CDD505-2E9C-101B-9397-08002B2CF9AE}" pid="12" name="MSIP_Label_788c8a80-3a15-4016-b4c2-fc12516bfa38_ActionId">
    <vt:lpwstr>a87b88b6-7279-4210-a8f0-e5c9f399e072</vt:lpwstr>
  </property>
  <property fmtid="{D5CDD505-2E9C-101B-9397-08002B2CF9AE}" pid="13" name="MSIP_Label_788c8a80-3a15-4016-b4c2-fc12516bfa38_ContentBits">
    <vt:lpwstr>0</vt:lpwstr>
  </property>
  <property fmtid="{D5CDD505-2E9C-101B-9397-08002B2CF9AE}" pid="14" name="MediaServiceImageTags">
    <vt:lpwstr/>
  </property>
  <property fmtid="{D5CDD505-2E9C-101B-9397-08002B2CF9AE}" pid="15" name="Order">
    <vt:r8>2911900</vt:r8>
  </property>
  <property fmtid="{D5CDD505-2E9C-101B-9397-08002B2CF9AE}" pid="16" name="xd_Signature">
    <vt:bool>false</vt:bool>
  </property>
  <property fmtid="{D5CDD505-2E9C-101B-9397-08002B2CF9AE}" pid="17" name="xd_ProgID">
    <vt:lpwstr/>
  </property>
  <property fmtid="{D5CDD505-2E9C-101B-9397-08002B2CF9AE}" pid="18" name="TriggerFlowInfo">
    <vt:lpwstr/>
  </property>
  <property fmtid="{D5CDD505-2E9C-101B-9397-08002B2CF9AE}" pid="19" name="_SourceUrl">
    <vt:lpwstr/>
  </property>
  <property fmtid="{D5CDD505-2E9C-101B-9397-08002B2CF9AE}" pid="20" name="_SharedFileIndex">
    <vt:lpwstr/>
  </property>
  <property fmtid="{D5CDD505-2E9C-101B-9397-08002B2CF9AE}" pid="21" name="ComplianceAssetId">
    <vt:lpwstr/>
  </property>
  <property fmtid="{D5CDD505-2E9C-101B-9397-08002B2CF9AE}" pid="22" name="TemplateUrl">
    <vt:lpwstr/>
  </property>
  <property fmtid="{D5CDD505-2E9C-101B-9397-08002B2CF9AE}" pid="23" name="_ExtendedDescription">
    <vt:lpwstr/>
  </property>
</Properties>
</file>