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5" r:id="rId4"/>
  </p:sldMasterIdLst>
  <p:notesMasterIdLst>
    <p:notesMasterId r:id="rId40"/>
  </p:notesMasterIdLst>
  <p:handoutMasterIdLst>
    <p:handoutMasterId r:id="rId41"/>
  </p:handoutMasterIdLst>
  <p:sldIdLst>
    <p:sldId id="2142531651" r:id="rId5"/>
    <p:sldId id="2142531707" r:id="rId6"/>
    <p:sldId id="2142531710" r:id="rId7"/>
    <p:sldId id="2142531665" r:id="rId8"/>
    <p:sldId id="2142531709" r:id="rId9"/>
    <p:sldId id="2142531708" r:id="rId10"/>
    <p:sldId id="2142531673" r:id="rId11"/>
    <p:sldId id="2142531666" r:id="rId12"/>
    <p:sldId id="2142531706" r:id="rId13"/>
    <p:sldId id="2142531644" r:id="rId14"/>
    <p:sldId id="2142531590" r:id="rId15"/>
    <p:sldId id="2142531591" r:id="rId16"/>
    <p:sldId id="2142531699" r:id="rId17"/>
    <p:sldId id="2142531700" r:id="rId18"/>
    <p:sldId id="2142531704" r:id="rId19"/>
    <p:sldId id="2142531697" r:id="rId20"/>
    <p:sldId id="2142531698" r:id="rId21"/>
    <p:sldId id="2142531691" r:id="rId22"/>
    <p:sldId id="2142531640" r:id="rId23"/>
    <p:sldId id="2142531677" r:id="rId24"/>
    <p:sldId id="2142531678" r:id="rId25"/>
    <p:sldId id="2142531680" r:id="rId26"/>
    <p:sldId id="2142531595" r:id="rId27"/>
    <p:sldId id="2142531692" r:id="rId28"/>
    <p:sldId id="2142531681" r:id="rId29"/>
    <p:sldId id="2142531599" r:id="rId30"/>
    <p:sldId id="2142531684" r:id="rId31"/>
    <p:sldId id="2142531696" r:id="rId32"/>
    <p:sldId id="2142531690" r:id="rId33"/>
    <p:sldId id="2142531687" r:id="rId34"/>
    <p:sldId id="2142531636" r:id="rId35"/>
    <p:sldId id="2142531693" r:id="rId36"/>
    <p:sldId id="2142531694" r:id="rId37"/>
    <p:sldId id="2142531577" r:id="rId38"/>
    <p:sldId id="2142531622" r:id="rId39"/>
  </p:sldIdLst>
  <p:sldSz cx="9144000" cy="5143500" type="screen16x9"/>
  <p:notesSz cx="6797675" cy="9926638"/>
  <p:custDataLst>
    <p:tags r:id="rId4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158" userDrawn="1">
          <p15:clr>
            <a:srgbClr val="A4A3A4"/>
          </p15:clr>
        </p15:guide>
        <p15:guide id="2" pos="5443" userDrawn="1">
          <p15:clr>
            <a:srgbClr val="A4A3A4"/>
          </p15:clr>
        </p15:guide>
        <p15:guide id="3" orient="horz" pos="826" userDrawn="1">
          <p15:clr>
            <a:srgbClr val="A4A3A4"/>
          </p15:clr>
        </p15:guide>
        <p15:guide id="4" orient="horz" pos="3884" userDrawn="1">
          <p15:clr>
            <a:srgbClr val="A4A3A4"/>
          </p15:clr>
        </p15:guide>
        <p15:guide id="5" orient="horz" pos="187">
          <p15:clr>
            <a:srgbClr val="A4A3A4"/>
          </p15:clr>
        </p15:guide>
        <p15:guide id="6" orient="horz" pos="509" userDrawn="1">
          <p15:clr>
            <a:srgbClr val="A4A3A4"/>
          </p15:clr>
        </p15:guide>
        <p15:guide id="7" orient="horz" pos="2505" userDrawn="1">
          <p15:clr>
            <a:srgbClr val="A4A3A4"/>
          </p15:clr>
        </p15:guide>
        <p15:guide id="8" orient="horz" pos="2278" userDrawn="1">
          <p15:clr>
            <a:srgbClr val="A4A3A4"/>
          </p15:clr>
        </p15:guide>
        <p15:guide id="9" pos="2767" userDrawn="1">
          <p15:clr>
            <a:srgbClr val="A4A3A4"/>
          </p15:clr>
        </p15:guide>
        <p15:guide id="10" pos="3878" userDrawn="1">
          <p15:clr>
            <a:srgbClr val="A4A3A4"/>
          </p15:clr>
        </p15:guide>
        <p15:guide id="11" pos="1429" userDrawn="1">
          <p15:clr>
            <a:srgbClr val="A4A3A4"/>
          </p15:clr>
        </p15:guide>
        <p15:guide id="12" pos="1497" userDrawn="1">
          <p15:clr>
            <a:srgbClr val="A4A3A4"/>
          </p15:clr>
        </p15:guide>
        <p15:guide id="13" pos="4127" userDrawn="1">
          <p15:clr>
            <a:srgbClr val="A4A3A4"/>
          </p15:clr>
        </p15:guide>
        <p15:guide id="14" pos="4195" userDrawn="1">
          <p15:clr>
            <a:srgbClr val="A4A3A4"/>
          </p15:clr>
        </p15:guide>
        <p15:guide id="15" orient="horz" pos="290" userDrawn="1">
          <p15:clr>
            <a:srgbClr val="A4A3A4"/>
          </p15:clr>
        </p15:guide>
        <p15:guide id="16" orient="horz" pos="690">
          <p15:clr>
            <a:srgbClr val="A4A3A4"/>
          </p15:clr>
        </p15:guide>
        <p15:guide id="17" orient="horz" pos="2958">
          <p15:clr>
            <a:srgbClr val="A4A3A4"/>
          </p15:clr>
        </p15:guide>
        <p15:guide id="18" orient="horz" pos="146">
          <p15:clr>
            <a:srgbClr val="A4A3A4"/>
          </p15:clr>
        </p15:guide>
        <p15:guide id="19" orient="horz" pos="554">
          <p15:clr>
            <a:srgbClr val="A4A3A4"/>
          </p15:clr>
        </p15:guide>
        <p15:guide id="20" orient="horz" pos="2187" userDrawn="1">
          <p15:clr>
            <a:srgbClr val="A4A3A4"/>
          </p15:clr>
        </p15:guide>
        <p15:guide id="21" orient="horz" pos="1847" userDrawn="1">
          <p15:clr>
            <a:srgbClr val="A4A3A4"/>
          </p15:clr>
        </p15:guide>
        <p15:guide id="22" orient="horz" pos="3072">
          <p15:clr>
            <a:srgbClr val="A4A3A4"/>
          </p15:clr>
        </p15:guide>
        <p15:guide id="23" pos="5759">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ll Webster" initials="WW" lastIdx="11" clrIdx="0">
    <p:extLst>
      <p:ext uri="{19B8F6BF-5375-455C-9EA6-DF929625EA0E}">
        <p15:presenceInfo xmlns:p15="http://schemas.microsoft.com/office/powerpoint/2012/main" userId="S::wwebster@oilandgasuk.co.uk::b1d02d08-5022-4da2-a840-7c80b9ee75a1" providerId="AD"/>
      </p:ext>
    </p:extLst>
  </p:cmAuthor>
  <p:cmAuthor id="2" name="Tricia Schooling" initials="TS" lastIdx="1" clrIdx="1">
    <p:extLst>
      <p:ext uri="{19B8F6BF-5375-455C-9EA6-DF929625EA0E}">
        <p15:presenceInfo xmlns:p15="http://schemas.microsoft.com/office/powerpoint/2012/main" userId="S::tschooling@oilandgasuk.co.uk::93c72e7d-3b3e-4b01-8d05-13da2db3ef39" providerId="AD"/>
      </p:ext>
    </p:extLst>
  </p:cmAuthor>
  <p:cmAuthor id="3" name="Graham, Gordon" initials="GG" lastIdx="1" clrIdx="2">
    <p:extLst>
      <p:ext uri="{19B8F6BF-5375-455C-9EA6-DF929625EA0E}">
        <p15:presenceInfo xmlns:p15="http://schemas.microsoft.com/office/powerpoint/2012/main" userId="S::Gordon.Graham@uk.bp.com::e0c909a7-dfb6-4987-970a-a06822fe70c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DE1DE"/>
    <a:srgbClr val="95CFC9"/>
    <a:srgbClr val="C8E6E3"/>
    <a:srgbClr val="99B7BD"/>
    <a:srgbClr val="61C3C5"/>
    <a:srgbClr val="008884"/>
    <a:srgbClr val="F6932B"/>
    <a:srgbClr val="2156A7"/>
    <a:srgbClr val="EBF6F5"/>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89" autoAdjust="0"/>
    <p:restoredTop sz="79759" autoAdjust="0"/>
  </p:normalViewPr>
  <p:slideViewPr>
    <p:cSldViewPr snapToGrid="0">
      <p:cViewPr varScale="1">
        <p:scale>
          <a:sx n="103" d="100"/>
          <a:sy n="103" d="100"/>
        </p:scale>
        <p:origin x="936" y="102"/>
      </p:cViewPr>
      <p:guideLst>
        <p:guide pos="158"/>
        <p:guide pos="5443"/>
        <p:guide orient="horz" pos="826"/>
        <p:guide orient="horz" pos="3884"/>
        <p:guide orient="horz" pos="187"/>
        <p:guide orient="horz" pos="509"/>
        <p:guide orient="horz" pos="2505"/>
        <p:guide orient="horz" pos="2278"/>
        <p:guide pos="2767"/>
        <p:guide pos="3878"/>
        <p:guide pos="1429"/>
        <p:guide pos="1497"/>
        <p:guide pos="4127"/>
        <p:guide pos="4195"/>
        <p:guide orient="horz" pos="290"/>
        <p:guide orient="horz" pos="690"/>
        <p:guide orient="horz" pos="2958"/>
        <p:guide orient="horz" pos="146"/>
        <p:guide orient="horz" pos="554"/>
        <p:guide orient="horz" pos="2187"/>
        <p:guide orient="horz" pos="1847"/>
        <p:guide orient="horz" pos="3072"/>
        <p:guide pos="5759"/>
      </p:guideLst>
    </p:cSldViewPr>
  </p:slideViewPr>
  <p:notesTextViewPr>
    <p:cViewPr>
      <p:scale>
        <a:sx n="3" d="2"/>
        <a:sy n="3" d="2"/>
      </p:scale>
      <p:origin x="0" y="0"/>
    </p:cViewPr>
  </p:notesTextViewPr>
  <p:notesViewPr>
    <p:cSldViewPr snapToGrid="0">
      <p:cViewPr>
        <p:scale>
          <a:sx n="1" d="2"/>
          <a:sy n="1" d="2"/>
        </p:scale>
        <p:origin x="0" y="0"/>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gs" Target="tags/tag1.xml"/><Relationship Id="rId47"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commentAuthors" Target="commentAuthors.xml"/><Relationship Id="rId48"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ricia Schooling" userId="93c72e7d-3b3e-4b01-8d05-13da2db3ef39" providerId="ADAL" clId="{BED4D863-6BC0-4C66-B841-03A8D0AB4781}"/>
    <pc:docChg chg="undo custSel modSld">
      <pc:chgData name="Tricia Schooling" userId="93c72e7d-3b3e-4b01-8d05-13da2db3ef39" providerId="ADAL" clId="{BED4D863-6BC0-4C66-B841-03A8D0AB4781}" dt="2021-03-03T11:38:08.623" v="180"/>
      <pc:docMkLst>
        <pc:docMk/>
      </pc:docMkLst>
      <pc:sldChg chg="modSp mod">
        <pc:chgData name="Tricia Schooling" userId="93c72e7d-3b3e-4b01-8d05-13da2db3ef39" providerId="ADAL" clId="{BED4D863-6BC0-4C66-B841-03A8D0AB4781}" dt="2021-03-03T11:38:08.623" v="180"/>
        <pc:sldMkLst>
          <pc:docMk/>
          <pc:sldMk cId="743911801" sldId="2142531577"/>
        </pc:sldMkLst>
        <pc:spChg chg="mod">
          <ac:chgData name="Tricia Schooling" userId="93c72e7d-3b3e-4b01-8d05-13da2db3ef39" providerId="ADAL" clId="{BED4D863-6BC0-4C66-B841-03A8D0AB4781}" dt="2021-03-03T11:38:08.623" v="180"/>
          <ac:spMkLst>
            <pc:docMk/>
            <pc:sldMk cId="743911801" sldId="2142531577"/>
            <ac:spMk id="2" creationId="{7B7500FF-BAC8-461D-9A63-4ADD326BB0C2}"/>
          </ac:spMkLst>
        </pc:spChg>
      </pc:sldChg>
      <pc:sldChg chg="modSp mod">
        <pc:chgData name="Tricia Schooling" userId="93c72e7d-3b3e-4b01-8d05-13da2db3ef39" providerId="ADAL" clId="{BED4D863-6BC0-4C66-B841-03A8D0AB4781}" dt="2021-03-03T11:26:58.588" v="116" actId="1076"/>
        <pc:sldMkLst>
          <pc:docMk/>
          <pc:sldMk cId="1210733621" sldId="2142531591"/>
        </pc:sldMkLst>
        <pc:spChg chg="mod">
          <ac:chgData name="Tricia Schooling" userId="93c72e7d-3b3e-4b01-8d05-13da2db3ef39" providerId="ADAL" clId="{BED4D863-6BC0-4C66-B841-03A8D0AB4781}" dt="2021-03-03T11:26:58.588" v="116" actId="1076"/>
          <ac:spMkLst>
            <pc:docMk/>
            <pc:sldMk cId="1210733621" sldId="2142531591"/>
            <ac:spMk id="13" creationId="{44EC8B59-5A4F-4D28-8C2A-0B276D6E2A89}"/>
          </ac:spMkLst>
        </pc:spChg>
      </pc:sldChg>
      <pc:sldChg chg="modSp mod">
        <pc:chgData name="Tricia Schooling" userId="93c72e7d-3b3e-4b01-8d05-13da2db3ef39" providerId="ADAL" clId="{BED4D863-6BC0-4C66-B841-03A8D0AB4781}" dt="2021-03-03T11:29:13.727" v="139" actId="207"/>
        <pc:sldMkLst>
          <pc:docMk/>
          <pc:sldMk cId="1447282228" sldId="2142531595"/>
        </pc:sldMkLst>
        <pc:spChg chg="mod">
          <ac:chgData name="Tricia Schooling" userId="93c72e7d-3b3e-4b01-8d05-13da2db3ef39" providerId="ADAL" clId="{BED4D863-6BC0-4C66-B841-03A8D0AB4781}" dt="2021-03-03T11:29:13.727" v="139" actId="207"/>
          <ac:spMkLst>
            <pc:docMk/>
            <pc:sldMk cId="1447282228" sldId="2142531595"/>
            <ac:spMk id="9" creationId="{E47F96AE-8480-4954-9E1B-9AE4A6DCA70F}"/>
          </ac:spMkLst>
        </pc:spChg>
      </pc:sldChg>
      <pc:sldChg chg="modSp mod">
        <pc:chgData name="Tricia Schooling" userId="93c72e7d-3b3e-4b01-8d05-13da2db3ef39" providerId="ADAL" clId="{BED4D863-6BC0-4C66-B841-03A8D0AB4781}" dt="2021-03-03T11:32:17.356" v="158" actId="1076"/>
        <pc:sldMkLst>
          <pc:docMk/>
          <pc:sldMk cId="4147752993" sldId="2142531599"/>
        </pc:sldMkLst>
        <pc:spChg chg="mod">
          <ac:chgData name="Tricia Schooling" userId="93c72e7d-3b3e-4b01-8d05-13da2db3ef39" providerId="ADAL" clId="{BED4D863-6BC0-4C66-B841-03A8D0AB4781}" dt="2021-03-03T11:31:57.699" v="152" actId="207"/>
          <ac:spMkLst>
            <pc:docMk/>
            <pc:sldMk cId="4147752993" sldId="2142531599"/>
            <ac:spMk id="5" creationId="{3DC78246-75EF-488A-9C9F-029E9C871469}"/>
          </ac:spMkLst>
        </pc:spChg>
        <pc:picChg chg="mod">
          <ac:chgData name="Tricia Schooling" userId="93c72e7d-3b3e-4b01-8d05-13da2db3ef39" providerId="ADAL" clId="{BED4D863-6BC0-4C66-B841-03A8D0AB4781}" dt="2021-03-03T11:32:17.356" v="158" actId="1076"/>
          <ac:picMkLst>
            <pc:docMk/>
            <pc:sldMk cId="4147752993" sldId="2142531599"/>
            <ac:picMk id="7" creationId="{FFB7FB90-541A-46B3-B8D5-84F861CAF5D0}"/>
          </ac:picMkLst>
        </pc:picChg>
      </pc:sldChg>
      <pc:sldChg chg="modSp mod">
        <pc:chgData name="Tricia Schooling" userId="93c72e7d-3b3e-4b01-8d05-13da2db3ef39" providerId="ADAL" clId="{BED4D863-6BC0-4C66-B841-03A8D0AB4781}" dt="2021-03-03T11:15:34.490" v="13" actId="207"/>
        <pc:sldMkLst>
          <pc:docMk/>
          <pc:sldMk cId="4118122117" sldId="2142531665"/>
        </pc:sldMkLst>
        <pc:spChg chg="mod">
          <ac:chgData name="Tricia Schooling" userId="93c72e7d-3b3e-4b01-8d05-13da2db3ef39" providerId="ADAL" clId="{BED4D863-6BC0-4C66-B841-03A8D0AB4781}" dt="2021-03-03T11:15:34.490" v="13" actId="207"/>
          <ac:spMkLst>
            <pc:docMk/>
            <pc:sldMk cId="4118122117" sldId="2142531665"/>
            <ac:spMk id="30" creationId="{C08908B3-1125-46F9-B21F-60B24A2598BD}"/>
          </ac:spMkLst>
        </pc:spChg>
      </pc:sldChg>
      <pc:sldChg chg="modSp mod">
        <pc:chgData name="Tricia Schooling" userId="93c72e7d-3b3e-4b01-8d05-13da2db3ef39" providerId="ADAL" clId="{BED4D863-6BC0-4C66-B841-03A8D0AB4781}" dt="2021-03-03T11:26:45.745" v="114" actId="1076"/>
        <pc:sldMkLst>
          <pc:docMk/>
          <pc:sldMk cId="558415850" sldId="2142531666"/>
        </pc:sldMkLst>
        <pc:spChg chg="mod">
          <ac:chgData name="Tricia Schooling" userId="93c72e7d-3b3e-4b01-8d05-13da2db3ef39" providerId="ADAL" clId="{BED4D863-6BC0-4C66-B841-03A8D0AB4781}" dt="2021-03-03T11:26:45.745" v="114" actId="1076"/>
          <ac:spMkLst>
            <pc:docMk/>
            <pc:sldMk cId="558415850" sldId="2142531666"/>
            <ac:spMk id="7" creationId="{C3623EFD-11AA-4D53-9AAB-0960E8D256B2}"/>
          </ac:spMkLst>
        </pc:spChg>
      </pc:sldChg>
      <pc:sldChg chg="modSp mod">
        <pc:chgData name="Tricia Schooling" userId="93c72e7d-3b3e-4b01-8d05-13da2db3ef39" providerId="ADAL" clId="{BED4D863-6BC0-4C66-B841-03A8D0AB4781}" dt="2021-03-03T11:18:45.144" v="34" actId="1076"/>
        <pc:sldMkLst>
          <pc:docMk/>
          <pc:sldMk cId="3129756332" sldId="2142531673"/>
        </pc:sldMkLst>
        <pc:spChg chg="mod">
          <ac:chgData name="Tricia Schooling" userId="93c72e7d-3b3e-4b01-8d05-13da2db3ef39" providerId="ADAL" clId="{BED4D863-6BC0-4C66-B841-03A8D0AB4781}" dt="2021-03-03T11:18:42.594" v="33" actId="1076"/>
          <ac:spMkLst>
            <pc:docMk/>
            <pc:sldMk cId="3129756332" sldId="2142531673"/>
            <ac:spMk id="7" creationId="{C8D19F86-49F3-4F96-AA6B-F6EFB841A1CD}"/>
          </ac:spMkLst>
        </pc:spChg>
        <pc:spChg chg="mod">
          <ac:chgData name="Tricia Schooling" userId="93c72e7d-3b3e-4b01-8d05-13da2db3ef39" providerId="ADAL" clId="{BED4D863-6BC0-4C66-B841-03A8D0AB4781}" dt="2021-03-03T11:18:45.144" v="34" actId="1076"/>
          <ac:spMkLst>
            <pc:docMk/>
            <pc:sldMk cId="3129756332" sldId="2142531673"/>
            <ac:spMk id="9" creationId="{88B059ED-B147-4B8F-A41A-E8F8B073B5C2}"/>
          </ac:spMkLst>
        </pc:spChg>
        <pc:spChg chg="mod">
          <ac:chgData name="Tricia Schooling" userId="93c72e7d-3b3e-4b01-8d05-13da2db3ef39" providerId="ADAL" clId="{BED4D863-6BC0-4C66-B841-03A8D0AB4781}" dt="2021-03-03T11:18:39.404" v="31" actId="1076"/>
          <ac:spMkLst>
            <pc:docMk/>
            <pc:sldMk cId="3129756332" sldId="2142531673"/>
            <ac:spMk id="10" creationId="{13510B12-6EFA-4839-BDE6-D5F8D43D2477}"/>
          </ac:spMkLst>
        </pc:spChg>
        <pc:spChg chg="mod">
          <ac:chgData name="Tricia Schooling" userId="93c72e7d-3b3e-4b01-8d05-13da2db3ef39" providerId="ADAL" clId="{BED4D863-6BC0-4C66-B841-03A8D0AB4781}" dt="2021-03-03T11:18:36.724" v="30" actId="1076"/>
          <ac:spMkLst>
            <pc:docMk/>
            <pc:sldMk cId="3129756332" sldId="2142531673"/>
            <ac:spMk id="11" creationId="{F07C51F9-7C25-4FA4-B212-75D721D23504}"/>
          </ac:spMkLst>
        </pc:spChg>
      </pc:sldChg>
      <pc:sldChg chg="delSp mod">
        <pc:chgData name="Tricia Schooling" userId="93c72e7d-3b3e-4b01-8d05-13da2db3ef39" providerId="ADAL" clId="{BED4D863-6BC0-4C66-B841-03A8D0AB4781}" dt="2021-03-03T11:29:08.762" v="138" actId="478"/>
        <pc:sldMkLst>
          <pc:docMk/>
          <pc:sldMk cId="1175379033" sldId="2142531678"/>
        </pc:sldMkLst>
        <pc:spChg chg="del">
          <ac:chgData name="Tricia Schooling" userId="93c72e7d-3b3e-4b01-8d05-13da2db3ef39" providerId="ADAL" clId="{BED4D863-6BC0-4C66-B841-03A8D0AB4781}" dt="2021-03-03T11:29:08.762" v="138" actId="478"/>
          <ac:spMkLst>
            <pc:docMk/>
            <pc:sldMk cId="1175379033" sldId="2142531678"/>
            <ac:spMk id="16" creationId="{59E7FC90-346D-4EB1-B12E-48FB3CF26743}"/>
          </ac:spMkLst>
        </pc:spChg>
      </pc:sldChg>
      <pc:sldChg chg="modSp mod">
        <pc:chgData name="Tricia Schooling" userId="93c72e7d-3b3e-4b01-8d05-13da2db3ef39" providerId="ADAL" clId="{BED4D863-6BC0-4C66-B841-03A8D0AB4781}" dt="2021-03-03T11:31:45.740" v="151" actId="1076"/>
        <pc:sldMkLst>
          <pc:docMk/>
          <pc:sldMk cId="703607681" sldId="2142531681"/>
        </pc:sldMkLst>
        <pc:spChg chg="mod">
          <ac:chgData name="Tricia Schooling" userId="93c72e7d-3b3e-4b01-8d05-13da2db3ef39" providerId="ADAL" clId="{BED4D863-6BC0-4C66-B841-03A8D0AB4781}" dt="2021-03-03T11:29:55.055" v="141" actId="207"/>
          <ac:spMkLst>
            <pc:docMk/>
            <pc:sldMk cId="703607681" sldId="2142531681"/>
            <ac:spMk id="5" creationId="{A31DC8C8-8B70-46BC-B509-7DEFBF43D802}"/>
          </ac:spMkLst>
        </pc:spChg>
        <pc:spChg chg="mod">
          <ac:chgData name="Tricia Schooling" userId="93c72e7d-3b3e-4b01-8d05-13da2db3ef39" providerId="ADAL" clId="{BED4D863-6BC0-4C66-B841-03A8D0AB4781}" dt="2021-03-03T11:31:39.068" v="150" actId="14100"/>
          <ac:spMkLst>
            <pc:docMk/>
            <pc:sldMk cId="703607681" sldId="2142531681"/>
            <ac:spMk id="6" creationId="{56F21542-01CF-4679-AC4F-5DF313FF7110}"/>
          </ac:spMkLst>
        </pc:spChg>
        <pc:picChg chg="mod">
          <ac:chgData name="Tricia Schooling" userId="93c72e7d-3b3e-4b01-8d05-13da2db3ef39" providerId="ADAL" clId="{BED4D863-6BC0-4C66-B841-03A8D0AB4781}" dt="2021-03-03T11:31:45.740" v="151" actId="1076"/>
          <ac:picMkLst>
            <pc:docMk/>
            <pc:sldMk cId="703607681" sldId="2142531681"/>
            <ac:picMk id="7" creationId="{502EDE95-8DC0-46DE-97FF-79A7D49D0405}"/>
          </ac:picMkLst>
        </pc:picChg>
      </pc:sldChg>
      <pc:sldChg chg="modSp mod">
        <pc:chgData name="Tricia Schooling" userId="93c72e7d-3b3e-4b01-8d05-13da2db3ef39" providerId="ADAL" clId="{BED4D863-6BC0-4C66-B841-03A8D0AB4781}" dt="2021-03-03T11:32:23.141" v="159" actId="207"/>
        <pc:sldMkLst>
          <pc:docMk/>
          <pc:sldMk cId="143693622" sldId="2142531684"/>
        </pc:sldMkLst>
        <pc:spChg chg="mod">
          <ac:chgData name="Tricia Schooling" userId="93c72e7d-3b3e-4b01-8d05-13da2db3ef39" providerId="ADAL" clId="{BED4D863-6BC0-4C66-B841-03A8D0AB4781}" dt="2021-03-03T11:32:23.141" v="159" actId="207"/>
          <ac:spMkLst>
            <pc:docMk/>
            <pc:sldMk cId="143693622" sldId="2142531684"/>
            <ac:spMk id="5" creationId="{3DC78246-75EF-488A-9C9F-029E9C871469}"/>
          </ac:spMkLst>
        </pc:spChg>
      </pc:sldChg>
      <pc:sldChg chg="addSp modSp mod">
        <pc:chgData name="Tricia Schooling" userId="93c72e7d-3b3e-4b01-8d05-13da2db3ef39" providerId="ADAL" clId="{BED4D863-6BC0-4C66-B841-03A8D0AB4781}" dt="2021-03-03T11:33:53.128" v="175" actId="1076"/>
        <pc:sldMkLst>
          <pc:docMk/>
          <pc:sldMk cId="1266911271" sldId="2142531687"/>
        </pc:sldMkLst>
        <pc:spChg chg="add mod ord">
          <ac:chgData name="Tricia Schooling" userId="93c72e7d-3b3e-4b01-8d05-13da2db3ef39" providerId="ADAL" clId="{BED4D863-6BC0-4C66-B841-03A8D0AB4781}" dt="2021-03-03T11:33:44.766" v="173" actId="167"/>
          <ac:spMkLst>
            <pc:docMk/>
            <pc:sldMk cId="1266911271" sldId="2142531687"/>
            <ac:spMk id="7" creationId="{31D1BED9-6079-4C05-B5BB-7EE669303D10}"/>
          </ac:spMkLst>
        </pc:spChg>
        <pc:spChg chg="mod">
          <ac:chgData name="Tricia Schooling" userId="93c72e7d-3b3e-4b01-8d05-13da2db3ef39" providerId="ADAL" clId="{BED4D863-6BC0-4C66-B841-03A8D0AB4781}" dt="2021-03-03T11:33:53.128" v="175" actId="1076"/>
          <ac:spMkLst>
            <pc:docMk/>
            <pc:sldMk cId="1266911271" sldId="2142531687"/>
            <ac:spMk id="11" creationId="{8FAA1C9A-6480-4AE7-B835-5E302428919D}"/>
          </ac:spMkLst>
        </pc:spChg>
        <pc:picChg chg="mod">
          <ac:chgData name="Tricia Schooling" userId="93c72e7d-3b3e-4b01-8d05-13da2db3ef39" providerId="ADAL" clId="{BED4D863-6BC0-4C66-B841-03A8D0AB4781}" dt="2021-03-03T11:33:48.489" v="174" actId="1076"/>
          <ac:picMkLst>
            <pc:docMk/>
            <pc:sldMk cId="1266911271" sldId="2142531687"/>
            <ac:picMk id="2050" creationId="{3F8EE6C0-6AC9-4F4D-A0AB-5FFB260D0649}"/>
          </ac:picMkLst>
        </pc:picChg>
      </pc:sldChg>
      <pc:sldChg chg="modSp mod">
        <pc:chgData name="Tricia Schooling" userId="93c72e7d-3b3e-4b01-8d05-13da2db3ef39" providerId="ADAL" clId="{BED4D863-6BC0-4C66-B841-03A8D0AB4781}" dt="2021-03-03T11:33:24.816" v="171" actId="14100"/>
        <pc:sldMkLst>
          <pc:docMk/>
          <pc:sldMk cId="1196814196" sldId="2142531690"/>
        </pc:sldMkLst>
        <pc:spChg chg="mod">
          <ac:chgData name="Tricia Schooling" userId="93c72e7d-3b3e-4b01-8d05-13da2db3ef39" providerId="ADAL" clId="{BED4D863-6BC0-4C66-B841-03A8D0AB4781}" dt="2021-03-03T11:33:15.204" v="168" actId="1076"/>
          <ac:spMkLst>
            <pc:docMk/>
            <pc:sldMk cId="1196814196" sldId="2142531690"/>
            <ac:spMk id="5" creationId="{D3FC7C10-C5A4-427C-A90B-0EE3E8AA897E}"/>
          </ac:spMkLst>
        </pc:spChg>
        <pc:spChg chg="mod">
          <ac:chgData name="Tricia Schooling" userId="93c72e7d-3b3e-4b01-8d05-13da2db3ef39" providerId="ADAL" clId="{BED4D863-6BC0-4C66-B841-03A8D0AB4781}" dt="2021-03-03T11:33:24.816" v="171" actId="14100"/>
          <ac:spMkLst>
            <pc:docMk/>
            <pc:sldMk cId="1196814196" sldId="2142531690"/>
            <ac:spMk id="6" creationId="{4BCEAF2D-ADB2-4C93-9DDF-7D140C691E33}"/>
          </ac:spMkLst>
        </pc:spChg>
        <pc:spChg chg="mod">
          <ac:chgData name="Tricia Schooling" userId="93c72e7d-3b3e-4b01-8d05-13da2db3ef39" providerId="ADAL" clId="{BED4D863-6BC0-4C66-B841-03A8D0AB4781}" dt="2021-03-03T11:33:20.472" v="169" actId="14100"/>
          <ac:spMkLst>
            <pc:docMk/>
            <pc:sldMk cId="1196814196" sldId="2142531690"/>
            <ac:spMk id="7" creationId="{FD28D3C2-DAC6-4165-955A-71C185BFBEB8}"/>
          </ac:spMkLst>
        </pc:spChg>
        <pc:spChg chg="mod">
          <ac:chgData name="Tricia Schooling" userId="93c72e7d-3b3e-4b01-8d05-13da2db3ef39" providerId="ADAL" clId="{BED4D863-6BC0-4C66-B841-03A8D0AB4781}" dt="2021-03-03T11:33:22.880" v="170" actId="14100"/>
          <ac:spMkLst>
            <pc:docMk/>
            <pc:sldMk cId="1196814196" sldId="2142531690"/>
            <ac:spMk id="11" creationId="{B50503A7-BE8F-43B8-B173-21088B4BA03B}"/>
          </ac:spMkLst>
        </pc:spChg>
      </pc:sldChg>
      <pc:sldChg chg="modSp mod">
        <pc:chgData name="Tricia Schooling" userId="93c72e7d-3b3e-4b01-8d05-13da2db3ef39" providerId="ADAL" clId="{BED4D863-6BC0-4C66-B841-03A8D0AB4781}" dt="2021-03-03T11:29:19.894" v="140" actId="207"/>
        <pc:sldMkLst>
          <pc:docMk/>
          <pc:sldMk cId="3741930605" sldId="2142531692"/>
        </pc:sldMkLst>
        <pc:spChg chg="mod">
          <ac:chgData name="Tricia Schooling" userId="93c72e7d-3b3e-4b01-8d05-13da2db3ef39" providerId="ADAL" clId="{BED4D863-6BC0-4C66-B841-03A8D0AB4781}" dt="2021-03-03T11:29:19.894" v="140" actId="207"/>
          <ac:spMkLst>
            <pc:docMk/>
            <pc:sldMk cId="3741930605" sldId="2142531692"/>
            <ac:spMk id="5" creationId="{D5E65607-966D-4BD7-B0D9-2E40323E7BBB}"/>
          </ac:spMkLst>
        </pc:spChg>
      </pc:sldChg>
      <pc:sldChg chg="modSp mod">
        <pc:chgData name="Tricia Schooling" userId="93c72e7d-3b3e-4b01-8d05-13da2db3ef39" providerId="ADAL" clId="{BED4D863-6BC0-4C66-B841-03A8D0AB4781}" dt="2021-03-03T11:34:36.499" v="177" actId="692"/>
        <pc:sldMkLst>
          <pc:docMk/>
          <pc:sldMk cId="3489916171" sldId="2142531693"/>
        </pc:sldMkLst>
        <pc:spChg chg="mod">
          <ac:chgData name="Tricia Schooling" userId="93c72e7d-3b3e-4b01-8d05-13da2db3ef39" providerId="ADAL" clId="{BED4D863-6BC0-4C66-B841-03A8D0AB4781}" dt="2021-03-03T11:34:24.352" v="176" actId="207"/>
          <ac:spMkLst>
            <pc:docMk/>
            <pc:sldMk cId="3489916171" sldId="2142531693"/>
            <ac:spMk id="6" creationId="{574919E7-B952-4BD3-B7FD-CD0D0591887A}"/>
          </ac:spMkLst>
        </pc:spChg>
        <pc:picChg chg="mod">
          <ac:chgData name="Tricia Schooling" userId="93c72e7d-3b3e-4b01-8d05-13da2db3ef39" providerId="ADAL" clId="{BED4D863-6BC0-4C66-B841-03A8D0AB4781}" dt="2021-03-03T11:34:36.499" v="177" actId="692"/>
          <ac:picMkLst>
            <pc:docMk/>
            <pc:sldMk cId="3489916171" sldId="2142531693"/>
            <ac:picMk id="5" creationId="{67AD2B0F-EACA-4C8B-B939-AAED7993CAD2}"/>
          </ac:picMkLst>
        </pc:picChg>
      </pc:sldChg>
      <pc:sldChg chg="modSp mod">
        <pc:chgData name="Tricia Schooling" userId="93c72e7d-3b3e-4b01-8d05-13da2db3ef39" providerId="ADAL" clId="{BED4D863-6BC0-4C66-B841-03A8D0AB4781}" dt="2021-03-03T11:34:54.945" v="179" actId="207"/>
        <pc:sldMkLst>
          <pc:docMk/>
          <pc:sldMk cId="3064126155" sldId="2142531694"/>
        </pc:sldMkLst>
        <pc:spChg chg="mod">
          <ac:chgData name="Tricia Schooling" userId="93c72e7d-3b3e-4b01-8d05-13da2db3ef39" providerId="ADAL" clId="{BED4D863-6BC0-4C66-B841-03A8D0AB4781}" dt="2021-03-03T11:34:54.945" v="179" actId="207"/>
          <ac:spMkLst>
            <pc:docMk/>
            <pc:sldMk cId="3064126155" sldId="2142531694"/>
            <ac:spMk id="6" creationId="{574919E7-B952-4BD3-B7FD-CD0D0591887A}"/>
          </ac:spMkLst>
        </pc:spChg>
      </pc:sldChg>
      <pc:sldChg chg="modSp mod">
        <pc:chgData name="Tricia Schooling" userId="93c72e7d-3b3e-4b01-8d05-13da2db3ef39" providerId="ADAL" clId="{BED4D863-6BC0-4C66-B841-03A8D0AB4781}" dt="2021-03-03T11:34:45.447" v="178" actId="692"/>
        <pc:sldMkLst>
          <pc:docMk/>
          <pc:sldMk cId="2154481217" sldId="2142531696"/>
        </pc:sldMkLst>
        <pc:spChg chg="mod">
          <ac:chgData name="Tricia Schooling" userId="93c72e7d-3b3e-4b01-8d05-13da2db3ef39" providerId="ADAL" clId="{BED4D863-6BC0-4C66-B841-03A8D0AB4781}" dt="2021-03-03T11:32:37.072" v="163" actId="1076"/>
          <ac:spMkLst>
            <pc:docMk/>
            <pc:sldMk cId="2154481217" sldId="2142531696"/>
            <ac:spMk id="5" creationId="{D06B1735-64D1-4594-8F8C-450B8C3C8B04}"/>
          </ac:spMkLst>
        </pc:spChg>
        <pc:picChg chg="mod">
          <ac:chgData name="Tricia Schooling" userId="93c72e7d-3b3e-4b01-8d05-13da2db3ef39" providerId="ADAL" clId="{BED4D863-6BC0-4C66-B841-03A8D0AB4781}" dt="2021-03-03T11:34:45.447" v="178" actId="692"/>
          <ac:picMkLst>
            <pc:docMk/>
            <pc:sldMk cId="2154481217" sldId="2142531696"/>
            <ac:picMk id="1026" creationId="{FE8A3FC4-8C55-4FA4-9777-8809C14D4472}"/>
          </ac:picMkLst>
        </pc:picChg>
      </pc:sldChg>
      <pc:sldChg chg="modSp mod">
        <pc:chgData name="Tricia Schooling" userId="93c72e7d-3b3e-4b01-8d05-13da2db3ef39" providerId="ADAL" clId="{BED4D863-6BC0-4C66-B841-03A8D0AB4781}" dt="2021-03-03T11:28:51.540" v="137" actId="207"/>
        <pc:sldMkLst>
          <pc:docMk/>
          <pc:sldMk cId="3898583198" sldId="2142531698"/>
        </pc:sldMkLst>
        <pc:spChg chg="mod">
          <ac:chgData name="Tricia Schooling" userId="93c72e7d-3b3e-4b01-8d05-13da2db3ef39" providerId="ADAL" clId="{BED4D863-6BC0-4C66-B841-03A8D0AB4781}" dt="2021-03-03T11:28:51.540" v="137" actId="207"/>
          <ac:spMkLst>
            <pc:docMk/>
            <pc:sldMk cId="3898583198" sldId="2142531698"/>
            <ac:spMk id="11" creationId="{E5A5F17F-3D68-4086-9150-E33F86D42A78}"/>
          </ac:spMkLst>
        </pc:spChg>
      </pc:sldChg>
      <pc:sldChg chg="modSp mod">
        <pc:chgData name="Tricia Schooling" userId="93c72e7d-3b3e-4b01-8d05-13da2db3ef39" providerId="ADAL" clId="{BED4D863-6BC0-4C66-B841-03A8D0AB4781}" dt="2021-03-03T11:27:55.456" v="130" actId="14100"/>
        <pc:sldMkLst>
          <pc:docMk/>
          <pc:sldMk cId="1048878243" sldId="2142531700"/>
        </pc:sldMkLst>
        <pc:spChg chg="mod">
          <ac:chgData name="Tricia Schooling" userId="93c72e7d-3b3e-4b01-8d05-13da2db3ef39" providerId="ADAL" clId="{BED4D863-6BC0-4C66-B841-03A8D0AB4781}" dt="2021-03-03T11:27:35.424" v="123" actId="1076"/>
          <ac:spMkLst>
            <pc:docMk/>
            <pc:sldMk cId="1048878243" sldId="2142531700"/>
            <ac:spMk id="6" creationId="{00000000-0000-0000-0000-000000000000}"/>
          </ac:spMkLst>
        </pc:spChg>
        <pc:spChg chg="mod">
          <ac:chgData name="Tricia Schooling" userId="93c72e7d-3b3e-4b01-8d05-13da2db3ef39" providerId="ADAL" clId="{BED4D863-6BC0-4C66-B841-03A8D0AB4781}" dt="2021-03-03T11:27:35.424" v="123" actId="1076"/>
          <ac:spMkLst>
            <pc:docMk/>
            <pc:sldMk cId="1048878243" sldId="2142531700"/>
            <ac:spMk id="9" creationId="{00000000-0000-0000-0000-000000000000}"/>
          </ac:spMkLst>
        </pc:spChg>
        <pc:spChg chg="mod">
          <ac:chgData name="Tricia Schooling" userId="93c72e7d-3b3e-4b01-8d05-13da2db3ef39" providerId="ADAL" clId="{BED4D863-6BC0-4C66-B841-03A8D0AB4781}" dt="2021-03-03T11:27:24.956" v="120" actId="1076"/>
          <ac:spMkLst>
            <pc:docMk/>
            <pc:sldMk cId="1048878243" sldId="2142531700"/>
            <ac:spMk id="10" creationId="{17D9850F-3958-46CA-8593-CD3C796AE5B9}"/>
          </ac:spMkLst>
        </pc:spChg>
        <pc:spChg chg="mod">
          <ac:chgData name="Tricia Schooling" userId="93c72e7d-3b3e-4b01-8d05-13da2db3ef39" providerId="ADAL" clId="{BED4D863-6BC0-4C66-B841-03A8D0AB4781}" dt="2021-03-03T11:27:35.424" v="123" actId="1076"/>
          <ac:spMkLst>
            <pc:docMk/>
            <pc:sldMk cId="1048878243" sldId="2142531700"/>
            <ac:spMk id="11" creationId="{00000000-0000-0000-0000-000000000000}"/>
          </ac:spMkLst>
        </pc:spChg>
        <pc:spChg chg="mod">
          <ac:chgData name="Tricia Schooling" userId="93c72e7d-3b3e-4b01-8d05-13da2db3ef39" providerId="ADAL" clId="{BED4D863-6BC0-4C66-B841-03A8D0AB4781}" dt="2021-03-03T11:27:35.424" v="123" actId="1076"/>
          <ac:spMkLst>
            <pc:docMk/>
            <pc:sldMk cId="1048878243" sldId="2142531700"/>
            <ac:spMk id="12" creationId="{00000000-0000-0000-0000-000000000000}"/>
          </ac:spMkLst>
        </pc:spChg>
        <pc:spChg chg="mod">
          <ac:chgData name="Tricia Schooling" userId="93c72e7d-3b3e-4b01-8d05-13da2db3ef39" providerId="ADAL" clId="{BED4D863-6BC0-4C66-B841-03A8D0AB4781}" dt="2021-03-03T11:27:55.456" v="130" actId="14100"/>
          <ac:spMkLst>
            <pc:docMk/>
            <pc:sldMk cId="1048878243" sldId="2142531700"/>
            <ac:spMk id="22" creationId="{00000000-0000-0000-0000-000000000000}"/>
          </ac:spMkLst>
        </pc:spChg>
        <pc:graphicFrameChg chg="mod">
          <ac:chgData name="Tricia Schooling" userId="93c72e7d-3b3e-4b01-8d05-13da2db3ef39" providerId="ADAL" clId="{BED4D863-6BC0-4C66-B841-03A8D0AB4781}" dt="2021-03-03T11:27:42.888" v="126" actId="1076"/>
          <ac:graphicFrameMkLst>
            <pc:docMk/>
            <pc:sldMk cId="1048878243" sldId="2142531700"/>
            <ac:graphicFrameMk id="5" creationId="{00000000-0000-0000-0000-000000000000}"/>
          </ac:graphicFrameMkLst>
        </pc:graphicFrameChg>
      </pc:sldChg>
      <pc:sldChg chg="modSp mod">
        <pc:chgData name="Tricia Schooling" userId="93c72e7d-3b3e-4b01-8d05-13da2db3ef39" providerId="ADAL" clId="{BED4D863-6BC0-4C66-B841-03A8D0AB4781}" dt="2021-03-03T11:28:35.071" v="136" actId="1076"/>
        <pc:sldMkLst>
          <pc:docMk/>
          <pc:sldMk cId="2197204459" sldId="2142531704"/>
        </pc:sldMkLst>
        <pc:spChg chg="mod">
          <ac:chgData name="Tricia Schooling" userId="93c72e7d-3b3e-4b01-8d05-13da2db3ef39" providerId="ADAL" clId="{BED4D863-6BC0-4C66-B841-03A8D0AB4781}" dt="2021-03-03T11:28:35.071" v="136" actId="1076"/>
          <ac:spMkLst>
            <pc:docMk/>
            <pc:sldMk cId="2197204459" sldId="2142531704"/>
            <ac:spMk id="10" creationId="{17D9850F-3958-46CA-8593-CD3C796AE5B9}"/>
          </ac:spMkLst>
        </pc:spChg>
      </pc:sldChg>
      <pc:sldChg chg="addSp modSp mod">
        <pc:chgData name="Tricia Schooling" userId="93c72e7d-3b3e-4b01-8d05-13da2db3ef39" providerId="ADAL" clId="{BED4D863-6BC0-4C66-B841-03A8D0AB4781}" dt="2021-03-03T11:26:15.352" v="113" actId="1076"/>
        <pc:sldMkLst>
          <pc:docMk/>
          <pc:sldMk cId="27835801" sldId="2142531707"/>
        </pc:sldMkLst>
        <pc:spChg chg="mod">
          <ac:chgData name="Tricia Schooling" userId="93c72e7d-3b3e-4b01-8d05-13da2db3ef39" providerId="ADAL" clId="{BED4D863-6BC0-4C66-B841-03A8D0AB4781}" dt="2021-03-03T11:26:13.713" v="112" actId="1076"/>
          <ac:spMkLst>
            <pc:docMk/>
            <pc:sldMk cId="27835801" sldId="2142531707"/>
            <ac:spMk id="4" creationId="{00000000-0000-0000-0000-000000000000}"/>
          </ac:spMkLst>
        </pc:spChg>
        <pc:spChg chg="add mod ord">
          <ac:chgData name="Tricia Schooling" userId="93c72e7d-3b3e-4b01-8d05-13da2db3ef39" providerId="ADAL" clId="{BED4D863-6BC0-4C66-B841-03A8D0AB4781}" dt="2021-03-03T11:25:59.866" v="108" actId="167"/>
          <ac:spMkLst>
            <pc:docMk/>
            <pc:sldMk cId="27835801" sldId="2142531707"/>
            <ac:spMk id="6" creationId="{5C601499-9A9A-4AE1-858B-C5BDD7E73ADB}"/>
          </ac:spMkLst>
        </pc:spChg>
        <pc:picChg chg="mod">
          <ac:chgData name="Tricia Schooling" userId="93c72e7d-3b3e-4b01-8d05-13da2db3ef39" providerId="ADAL" clId="{BED4D863-6BC0-4C66-B841-03A8D0AB4781}" dt="2021-03-03T11:26:15.352" v="113" actId="1076"/>
          <ac:picMkLst>
            <pc:docMk/>
            <pc:sldMk cId="27835801" sldId="2142531707"/>
            <ac:picMk id="5" creationId="{00000000-0000-0000-0000-000000000000}"/>
          </ac:picMkLst>
        </pc:picChg>
      </pc:sldChg>
      <pc:sldChg chg="addSp modSp mod">
        <pc:chgData name="Tricia Schooling" userId="93c72e7d-3b3e-4b01-8d05-13da2db3ef39" providerId="ADAL" clId="{BED4D863-6BC0-4C66-B841-03A8D0AB4781}" dt="2021-03-03T11:24:27.011" v="103" actId="1076"/>
        <pc:sldMkLst>
          <pc:docMk/>
          <pc:sldMk cId="480343552" sldId="2142531708"/>
        </pc:sldMkLst>
        <pc:spChg chg="mod">
          <ac:chgData name="Tricia Schooling" userId="93c72e7d-3b3e-4b01-8d05-13da2db3ef39" providerId="ADAL" clId="{BED4D863-6BC0-4C66-B841-03A8D0AB4781}" dt="2021-03-03T11:24:19.707" v="102" actId="14100"/>
          <ac:spMkLst>
            <pc:docMk/>
            <pc:sldMk cId="480343552" sldId="2142531708"/>
            <ac:spMk id="4" creationId="{00000000-0000-0000-0000-000000000000}"/>
          </ac:spMkLst>
        </pc:spChg>
        <pc:spChg chg="add mod ord">
          <ac:chgData name="Tricia Schooling" userId="93c72e7d-3b3e-4b01-8d05-13da2db3ef39" providerId="ADAL" clId="{BED4D863-6BC0-4C66-B841-03A8D0AB4781}" dt="2021-03-03T11:17:01.191" v="26" actId="167"/>
          <ac:spMkLst>
            <pc:docMk/>
            <pc:sldMk cId="480343552" sldId="2142531708"/>
            <ac:spMk id="6" creationId="{8F4A515A-6E99-4118-857D-1AE35B71040D}"/>
          </ac:spMkLst>
        </pc:spChg>
        <pc:spChg chg="add mod">
          <ac:chgData name="Tricia Schooling" userId="93c72e7d-3b3e-4b01-8d05-13da2db3ef39" providerId="ADAL" clId="{BED4D863-6BC0-4C66-B841-03A8D0AB4781}" dt="2021-03-03T11:24:27.011" v="103" actId="1076"/>
          <ac:spMkLst>
            <pc:docMk/>
            <pc:sldMk cId="480343552" sldId="2142531708"/>
            <ac:spMk id="7" creationId="{7F5AB3B0-7E3A-4962-B37C-98B1AF13B57C}"/>
          </ac:spMkLst>
        </pc:spChg>
        <pc:picChg chg="mod">
          <ac:chgData name="Tricia Schooling" userId="93c72e7d-3b3e-4b01-8d05-13da2db3ef39" providerId="ADAL" clId="{BED4D863-6BC0-4C66-B841-03A8D0AB4781}" dt="2021-03-03T11:17:04.548" v="27" actId="1076"/>
          <ac:picMkLst>
            <pc:docMk/>
            <pc:sldMk cId="480343552" sldId="2142531708"/>
            <ac:picMk id="5" creationId="{00000000-0000-0000-0000-000000000000}"/>
          </ac:picMkLst>
        </pc:picChg>
      </pc:sldChg>
      <pc:sldChg chg="modSp mod">
        <pc:chgData name="Tricia Schooling" userId="93c72e7d-3b3e-4b01-8d05-13da2db3ef39" providerId="ADAL" clId="{BED4D863-6BC0-4C66-B841-03A8D0AB4781}" dt="2021-03-03T11:24:06.644" v="100" actId="1076"/>
        <pc:sldMkLst>
          <pc:docMk/>
          <pc:sldMk cId="3079057504" sldId="2142531709"/>
        </pc:sldMkLst>
        <pc:spChg chg="mod">
          <ac:chgData name="Tricia Schooling" userId="93c72e7d-3b3e-4b01-8d05-13da2db3ef39" providerId="ADAL" clId="{BED4D863-6BC0-4C66-B841-03A8D0AB4781}" dt="2021-03-03T11:15:47.887" v="14" actId="207"/>
          <ac:spMkLst>
            <pc:docMk/>
            <pc:sldMk cId="3079057504" sldId="2142531709"/>
            <ac:spMk id="5" creationId="{3DC78246-75EF-488A-9C9F-029E9C871469}"/>
          </ac:spMkLst>
        </pc:spChg>
        <pc:spChg chg="mod">
          <ac:chgData name="Tricia Schooling" userId="93c72e7d-3b3e-4b01-8d05-13da2db3ef39" providerId="ADAL" clId="{BED4D863-6BC0-4C66-B841-03A8D0AB4781}" dt="2021-03-03T11:22:09.475" v="79" actId="20577"/>
          <ac:spMkLst>
            <pc:docMk/>
            <pc:sldMk cId="3079057504" sldId="2142531709"/>
            <ac:spMk id="6" creationId="{A3BEF0F7-0B58-4E3B-B5BB-5F99106E825C}"/>
          </ac:spMkLst>
        </pc:spChg>
        <pc:picChg chg="mod">
          <ac:chgData name="Tricia Schooling" userId="93c72e7d-3b3e-4b01-8d05-13da2db3ef39" providerId="ADAL" clId="{BED4D863-6BC0-4C66-B841-03A8D0AB4781}" dt="2021-03-03T11:24:06.644" v="100" actId="1076"/>
          <ac:picMkLst>
            <pc:docMk/>
            <pc:sldMk cId="3079057504" sldId="2142531709"/>
            <ac:picMk id="3074" creationId="{00000000-0000-0000-0000-000000000000}"/>
          </ac:picMkLst>
        </pc:picChg>
      </pc:sldChg>
    </pc:docChg>
  </pc:docChgLst>
  <pc:docChgLst>
    <pc:chgData name="Tricia Schooling" userId="93c72e7d-3b3e-4b01-8d05-13da2db3ef39" providerId="ADAL" clId="{213A1632-28EC-4BD0-AFF1-2F58CC300E92}"/>
    <pc:docChg chg="undo custSel mod addSld delSld modSld modMainMaster">
      <pc:chgData name="Tricia Schooling" userId="93c72e7d-3b3e-4b01-8d05-13da2db3ef39" providerId="ADAL" clId="{213A1632-28EC-4BD0-AFF1-2F58CC300E92}" dt="2021-01-06T13:22:53.962" v="2976" actId="207"/>
      <pc:docMkLst>
        <pc:docMk/>
      </pc:docMkLst>
      <pc:sldChg chg="modSp">
        <pc:chgData name="Tricia Schooling" userId="93c72e7d-3b3e-4b01-8d05-13da2db3ef39" providerId="ADAL" clId="{213A1632-28EC-4BD0-AFF1-2F58CC300E92}" dt="2021-01-05T16:58:41.687" v="976"/>
        <pc:sldMkLst>
          <pc:docMk/>
          <pc:sldMk cId="1103076555" sldId="2142531560"/>
        </pc:sldMkLst>
        <pc:spChg chg="mod">
          <ac:chgData name="Tricia Schooling" userId="93c72e7d-3b3e-4b01-8d05-13da2db3ef39" providerId="ADAL" clId="{213A1632-28EC-4BD0-AFF1-2F58CC300E92}" dt="2021-01-05T16:58:41.687" v="976"/>
          <ac:spMkLst>
            <pc:docMk/>
            <pc:sldMk cId="1103076555" sldId="2142531560"/>
            <ac:spMk id="2" creationId="{0D66F512-D3AC-4128-BDEB-7229D54F247D}"/>
          </ac:spMkLst>
        </pc:spChg>
        <pc:spChg chg="mod">
          <ac:chgData name="Tricia Schooling" userId="93c72e7d-3b3e-4b01-8d05-13da2db3ef39" providerId="ADAL" clId="{213A1632-28EC-4BD0-AFF1-2F58CC300E92}" dt="2021-01-05T16:58:41.687" v="976"/>
          <ac:spMkLst>
            <pc:docMk/>
            <pc:sldMk cId="1103076555" sldId="2142531560"/>
            <ac:spMk id="3" creationId="{9AA94609-F6A7-4A9A-81F0-33FDE8024D6A}"/>
          </ac:spMkLst>
        </pc:spChg>
      </pc:sldChg>
      <pc:sldChg chg="del">
        <pc:chgData name="Tricia Schooling" userId="93c72e7d-3b3e-4b01-8d05-13da2db3ef39" providerId="ADAL" clId="{213A1632-28EC-4BD0-AFF1-2F58CC300E92}" dt="2020-12-18T12:41:47.630" v="20" actId="47"/>
        <pc:sldMkLst>
          <pc:docMk/>
          <pc:sldMk cId="1384343778" sldId="2142531562"/>
        </pc:sldMkLst>
      </pc:sldChg>
      <pc:sldChg chg="del">
        <pc:chgData name="Tricia Schooling" userId="93c72e7d-3b3e-4b01-8d05-13da2db3ef39" providerId="ADAL" clId="{213A1632-28EC-4BD0-AFF1-2F58CC300E92}" dt="2020-12-18T12:41:46.115" v="19" actId="47"/>
        <pc:sldMkLst>
          <pc:docMk/>
          <pc:sldMk cId="3974398697" sldId="2142531570"/>
        </pc:sldMkLst>
      </pc:sldChg>
      <pc:sldChg chg="modSp mod">
        <pc:chgData name="Tricia Schooling" userId="93c72e7d-3b3e-4b01-8d05-13da2db3ef39" providerId="ADAL" clId="{213A1632-28EC-4BD0-AFF1-2F58CC300E92}" dt="2021-01-06T13:19:20.482" v="2967" actId="20577"/>
        <pc:sldMkLst>
          <pc:docMk/>
          <pc:sldMk cId="1070456626" sldId="2142531574"/>
        </pc:sldMkLst>
        <pc:spChg chg="mod">
          <ac:chgData name="Tricia Schooling" userId="93c72e7d-3b3e-4b01-8d05-13da2db3ef39" providerId="ADAL" clId="{213A1632-28EC-4BD0-AFF1-2F58CC300E92}" dt="2021-01-05T16:58:41.687" v="976"/>
          <ac:spMkLst>
            <pc:docMk/>
            <pc:sldMk cId="1070456626" sldId="2142531574"/>
            <ac:spMk id="2" creationId="{CD5570B6-FEB9-40FF-B273-B36E619DD74B}"/>
          </ac:spMkLst>
        </pc:spChg>
        <pc:spChg chg="mod">
          <ac:chgData name="Tricia Schooling" userId="93c72e7d-3b3e-4b01-8d05-13da2db3ef39" providerId="ADAL" clId="{213A1632-28EC-4BD0-AFF1-2F58CC300E92}" dt="2021-01-05T16:58:41.687" v="976"/>
          <ac:spMkLst>
            <pc:docMk/>
            <pc:sldMk cId="1070456626" sldId="2142531574"/>
            <ac:spMk id="3" creationId="{7D833332-7AC3-4F94-8907-05025F287656}"/>
          </ac:spMkLst>
        </pc:spChg>
        <pc:graphicFrameChg chg="modGraphic">
          <ac:chgData name="Tricia Schooling" userId="93c72e7d-3b3e-4b01-8d05-13da2db3ef39" providerId="ADAL" clId="{213A1632-28EC-4BD0-AFF1-2F58CC300E92}" dt="2021-01-06T13:19:20.482" v="2967" actId="20577"/>
          <ac:graphicFrameMkLst>
            <pc:docMk/>
            <pc:sldMk cId="1070456626" sldId="2142531574"/>
            <ac:graphicFrameMk id="6" creationId="{492B7147-33D3-401D-BE94-F389F36E6723}"/>
          </ac:graphicFrameMkLst>
        </pc:graphicFrameChg>
        <pc:graphicFrameChg chg="modGraphic">
          <ac:chgData name="Tricia Schooling" userId="93c72e7d-3b3e-4b01-8d05-13da2db3ef39" providerId="ADAL" clId="{213A1632-28EC-4BD0-AFF1-2F58CC300E92}" dt="2021-01-06T13:19:06.508" v="2964" actId="2711"/>
          <ac:graphicFrameMkLst>
            <pc:docMk/>
            <pc:sldMk cId="1070456626" sldId="2142531574"/>
            <ac:graphicFrameMk id="12" creationId="{9F8DED83-6580-4B7C-BB81-C16183733BDA}"/>
          </ac:graphicFrameMkLst>
        </pc:graphicFrameChg>
      </pc:sldChg>
      <pc:sldChg chg="modSp mod">
        <pc:chgData name="Tricia Schooling" userId="93c72e7d-3b3e-4b01-8d05-13da2db3ef39" providerId="ADAL" clId="{213A1632-28EC-4BD0-AFF1-2F58CC300E92}" dt="2021-01-06T11:11:35.373" v="1834" actId="207"/>
        <pc:sldMkLst>
          <pc:docMk/>
          <pc:sldMk cId="4075380433" sldId="2142531576"/>
        </pc:sldMkLst>
        <pc:spChg chg="mod">
          <ac:chgData name="Tricia Schooling" userId="93c72e7d-3b3e-4b01-8d05-13da2db3ef39" providerId="ADAL" clId="{213A1632-28EC-4BD0-AFF1-2F58CC300E92}" dt="2021-01-06T11:11:35.373" v="1834" actId="207"/>
          <ac:spMkLst>
            <pc:docMk/>
            <pc:sldMk cId="4075380433" sldId="2142531576"/>
            <ac:spMk id="2" creationId="{DF37977A-7EC1-413F-B401-175AA033CCA5}"/>
          </ac:spMkLst>
        </pc:spChg>
        <pc:spChg chg="mod">
          <ac:chgData name="Tricia Schooling" userId="93c72e7d-3b3e-4b01-8d05-13da2db3ef39" providerId="ADAL" clId="{213A1632-28EC-4BD0-AFF1-2F58CC300E92}" dt="2021-01-05T16:58:41.687" v="976"/>
          <ac:spMkLst>
            <pc:docMk/>
            <pc:sldMk cId="4075380433" sldId="2142531576"/>
            <ac:spMk id="3" creationId="{2122E8B0-0AFB-4017-B03B-84933A6A2B5B}"/>
          </ac:spMkLst>
        </pc:spChg>
        <pc:spChg chg="mod">
          <ac:chgData name="Tricia Schooling" userId="93c72e7d-3b3e-4b01-8d05-13da2db3ef39" providerId="ADAL" clId="{213A1632-28EC-4BD0-AFF1-2F58CC300E92}" dt="2021-01-05T13:28:15.086" v="733" actId="21"/>
          <ac:spMkLst>
            <pc:docMk/>
            <pc:sldMk cId="4075380433" sldId="2142531576"/>
            <ac:spMk id="4" creationId="{48297CB3-B887-445A-9D21-F02B909A2F2A}"/>
          </ac:spMkLst>
        </pc:spChg>
        <pc:spChg chg="mod">
          <ac:chgData name="Tricia Schooling" userId="93c72e7d-3b3e-4b01-8d05-13da2db3ef39" providerId="ADAL" clId="{213A1632-28EC-4BD0-AFF1-2F58CC300E92}" dt="2021-01-05T13:26:17.396" v="724" actId="2711"/>
          <ac:spMkLst>
            <pc:docMk/>
            <pc:sldMk cId="4075380433" sldId="2142531576"/>
            <ac:spMk id="5" creationId="{D3598B48-2921-47B8-91AD-5E6D76D24B32}"/>
          </ac:spMkLst>
        </pc:spChg>
        <pc:spChg chg="mod">
          <ac:chgData name="Tricia Schooling" userId="93c72e7d-3b3e-4b01-8d05-13da2db3ef39" providerId="ADAL" clId="{213A1632-28EC-4BD0-AFF1-2F58CC300E92}" dt="2021-01-05T13:37:59.520" v="757" actId="14100"/>
          <ac:spMkLst>
            <pc:docMk/>
            <pc:sldMk cId="4075380433" sldId="2142531576"/>
            <ac:spMk id="6" creationId="{C6861877-D20A-44BE-B01F-CD3A8B31FA9C}"/>
          </ac:spMkLst>
        </pc:spChg>
        <pc:spChg chg="mod">
          <ac:chgData name="Tricia Schooling" userId="93c72e7d-3b3e-4b01-8d05-13da2db3ef39" providerId="ADAL" clId="{213A1632-28EC-4BD0-AFF1-2F58CC300E92}" dt="2021-01-05T13:25:53.843" v="718" actId="2711"/>
          <ac:spMkLst>
            <pc:docMk/>
            <pc:sldMk cId="4075380433" sldId="2142531576"/>
            <ac:spMk id="8" creationId="{5D7EF90B-EA5C-48F0-B9AC-EBB3809C030A}"/>
          </ac:spMkLst>
        </pc:spChg>
        <pc:spChg chg="mod">
          <ac:chgData name="Tricia Schooling" userId="93c72e7d-3b3e-4b01-8d05-13da2db3ef39" providerId="ADAL" clId="{213A1632-28EC-4BD0-AFF1-2F58CC300E92}" dt="2021-01-05T13:26:00.341" v="720" actId="2711"/>
          <ac:spMkLst>
            <pc:docMk/>
            <pc:sldMk cId="4075380433" sldId="2142531576"/>
            <ac:spMk id="10" creationId="{581AF53F-4744-4132-9C71-6934DF0E641E}"/>
          </ac:spMkLst>
        </pc:spChg>
        <pc:spChg chg="mod">
          <ac:chgData name="Tricia Schooling" userId="93c72e7d-3b3e-4b01-8d05-13da2db3ef39" providerId="ADAL" clId="{213A1632-28EC-4BD0-AFF1-2F58CC300E92}" dt="2021-01-05T13:28:14.382" v="732"/>
          <ac:spMkLst>
            <pc:docMk/>
            <pc:sldMk cId="4075380433" sldId="2142531576"/>
            <ac:spMk id="12" creationId="{1CAD6C23-6BAA-41D3-AA73-ED08E2E2BF78}"/>
          </ac:spMkLst>
        </pc:spChg>
        <pc:spChg chg="mod">
          <ac:chgData name="Tricia Schooling" userId="93c72e7d-3b3e-4b01-8d05-13da2db3ef39" providerId="ADAL" clId="{213A1632-28EC-4BD0-AFF1-2F58CC300E92}" dt="2021-01-05T13:26:20.981" v="725" actId="2711"/>
          <ac:spMkLst>
            <pc:docMk/>
            <pc:sldMk cId="4075380433" sldId="2142531576"/>
            <ac:spMk id="14" creationId="{B26A087D-BFDC-45E7-B573-2B82D4E617D5}"/>
          </ac:spMkLst>
        </pc:spChg>
        <pc:spChg chg="mod">
          <ac:chgData name="Tricia Schooling" userId="93c72e7d-3b3e-4b01-8d05-13da2db3ef39" providerId="ADAL" clId="{213A1632-28EC-4BD0-AFF1-2F58CC300E92}" dt="2021-01-05T13:26:08.457" v="722" actId="2711"/>
          <ac:spMkLst>
            <pc:docMk/>
            <pc:sldMk cId="4075380433" sldId="2142531576"/>
            <ac:spMk id="16" creationId="{BB152AB0-D444-433F-837C-FEA042BE79B9}"/>
          </ac:spMkLst>
        </pc:spChg>
        <pc:spChg chg="mod">
          <ac:chgData name="Tricia Schooling" userId="93c72e7d-3b3e-4b01-8d05-13da2db3ef39" providerId="ADAL" clId="{213A1632-28EC-4BD0-AFF1-2F58CC300E92}" dt="2021-01-05T13:28:28.307" v="736" actId="2711"/>
          <ac:spMkLst>
            <pc:docMk/>
            <pc:sldMk cId="4075380433" sldId="2142531576"/>
            <ac:spMk id="18" creationId="{E55C48D5-941C-4ABC-8E14-847D4DE943B8}"/>
          </ac:spMkLst>
        </pc:spChg>
        <pc:spChg chg="mod">
          <ac:chgData name="Tricia Schooling" userId="93c72e7d-3b3e-4b01-8d05-13da2db3ef39" providerId="ADAL" clId="{213A1632-28EC-4BD0-AFF1-2F58CC300E92}" dt="2021-01-05T13:26:27.115" v="727" actId="207"/>
          <ac:spMkLst>
            <pc:docMk/>
            <pc:sldMk cId="4075380433" sldId="2142531576"/>
            <ac:spMk id="20" creationId="{17E1EB0E-7CA7-4402-94A0-2705F8516CAA}"/>
          </ac:spMkLst>
        </pc:spChg>
        <pc:spChg chg="mod">
          <ac:chgData name="Tricia Schooling" userId="93c72e7d-3b3e-4b01-8d05-13da2db3ef39" providerId="ADAL" clId="{213A1632-28EC-4BD0-AFF1-2F58CC300E92}" dt="2021-01-05T13:26:13.213" v="723" actId="2711"/>
          <ac:spMkLst>
            <pc:docMk/>
            <pc:sldMk cId="4075380433" sldId="2142531576"/>
            <ac:spMk id="24" creationId="{DB60607C-EAE8-48B5-9669-5A07928007B0}"/>
          </ac:spMkLst>
        </pc:spChg>
      </pc:sldChg>
      <pc:sldChg chg="modSp">
        <pc:chgData name="Tricia Schooling" userId="93c72e7d-3b3e-4b01-8d05-13da2db3ef39" providerId="ADAL" clId="{213A1632-28EC-4BD0-AFF1-2F58CC300E92}" dt="2021-01-05T16:58:41.687" v="976"/>
        <pc:sldMkLst>
          <pc:docMk/>
          <pc:sldMk cId="743911801" sldId="2142531577"/>
        </pc:sldMkLst>
        <pc:spChg chg="mod">
          <ac:chgData name="Tricia Schooling" userId="93c72e7d-3b3e-4b01-8d05-13da2db3ef39" providerId="ADAL" clId="{213A1632-28EC-4BD0-AFF1-2F58CC300E92}" dt="2021-01-05T16:58:41.687" v="976"/>
          <ac:spMkLst>
            <pc:docMk/>
            <pc:sldMk cId="743911801" sldId="2142531577"/>
            <ac:spMk id="2" creationId="{7B7500FF-BAC8-461D-9A63-4ADD326BB0C2}"/>
          </ac:spMkLst>
        </pc:spChg>
      </pc:sldChg>
      <pc:sldChg chg="del">
        <pc:chgData name="Tricia Schooling" userId="93c72e7d-3b3e-4b01-8d05-13da2db3ef39" providerId="ADAL" clId="{213A1632-28EC-4BD0-AFF1-2F58CC300E92}" dt="2020-12-18T12:31:03.999" v="11" actId="47"/>
        <pc:sldMkLst>
          <pc:docMk/>
          <pc:sldMk cId="3836742078" sldId="2142531586"/>
        </pc:sldMkLst>
      </pc:sldChg>
      <pc:sldChg chg="del">
        <pc:chgData name="Tricia Schooling" userId="93c72e7d-3b3e-4b01-8d05-13da2db3ef39" providerId="ADAL" clId="{213A1632-28EC-4BD0-AFF1-2F58CC300E92}" dt="2020-12-18T12:31:15.863" v="12" actId="47"/>
        <pc:sldMkLst>
          <pc:docMk/>
          <pc:sldMk cId="3778860125" sldId="2142531588"/>
        </pc:sldMkLst>
      </pc:sldChg>
      <pc:sldChg chg="delSp modSp mod">
        <pc:chgData name="Tricia Schooling" userId="93c72e7d-3b3e-4b01-8d05-13da2db3ef39" providerId="ADAL" clId="{213A1632-28EC-4BD0-AFF1-2F58CC300E92}" dt="2021-01-06T10:40:46.871" v="1530" actId="478"/>
        <pc:sldMkLst>
          <pc:docMk/>
          <pc:sldMk cId="1039666859" sldId="2142531589"/>
        </pc:sldMkLst>
        <pc:spChg chg="mod">
          <ac:chgData name="Tricia Schooling" userId="93c72e7d-3b3e-4b01-8d05-13da2db3ef39" providerId="ADAL" clId="{213A1632-28EC-4BD0-AFF1-2F58CC300E92}" dt="2021-01-05T16:58:41.687" v="976"/>
          <ac:spMkLst>
            <pc:docMk/>
            <pc:sldMk cId="1039666859" sldId="2142531589"/>
            <ac:spMk id="2" creationId="{00000000-0000-0000-0000-000000000000}"/>
          </ac:spMkLst>
        </pc:spChg>
        <pc:spChg chg="mod">
          <ac:chgData name="Tricia Schooling" userId="93c72e7d-3b3e-4b01-8d05-13da2db3ef39" providerId="ADAL" clId="{213A1632-28EC-4BD0-AFF1-2F58CC300E92}" dt="2021-01-05T16:58:41.687" v="976"/>
          <ac:spMkLst>
            <pc:docMk/>
            <pc:sldMk cId="1039666859" sldId="2142531589"/>
            <ac:spMk id="3" creationId="{00000000-0000-0000-0000-000000000000}"/>
          </ac:spMkLst>
        </pc:spChg>
        <pc:spChg chg="mod">
          <ac:chgData name="Tricia Schooling" userId="93c72e7d-3b3e-4b01-8d05-13da2db3ef39" providerId="ADAL" clId="{213A1632-28EC-4BD0-AFF1-2F58CC300E92}" dt="2021-01-06T10:40:29.904" v="1528" actId="20577"/>
          <ac:spMkLst>
            <pc:docMk/>
            <pc:sldMk cId="1039666859" sldId="2142531589"/>
            <ac:spMk id="15" creationId="{2281D7A4-29DC-42F6-8B0F-6EAB8AC1F8CC}"/>
          </ac:spMkLst>
        </pc:spChg>
        <pc:spChg chg="mod">
          <ac:chgData name="Tricia Schooling" userId="93c72e7d-3b3e-4b01-8d05-13da2db3ef39" providerId="ADAL" clId="{213A1632-28EC-4BD0-AFF1-2F58CC300E92}" dt="2021-01-06T10:40:20.070" v="1527" actId="179"/>
          <ac:spMkLst>
            <pc:docMk/>
            <pc:sldMk cId="1039666859" sldId="2142531589"/>
            <ac:spMk id="17" creationId="{62F6FC1B-95A4-4971-A9C1-55A41BCF0793}"/>
          </ac:spMkLst>
        </pc:spChg>
        <pc:spChg chg="del">
          <ac:chgData name="Tricia Schooling" userId="93c72e7d-3b3e-4b01-8d05-13da2db3ef39" providerId="ADAL" clId="{213A1632-28EC-4BD0-AFF1-2F58CC300E92}" dt="2021-01-06T10:40:46.871" v="1530" actId="478"/>
          <ac:spMkLst>
            <pc:docMk/>
            <pc:sldMk cId="1039666859" sldId="2142531589"/>
            <ac:spMk id="23" creationId="{39D068F2-DEDD-45A9-9B9C-DD1B1A7AC404}"/>
          </ac:spMkLst>
        </pc:spChg>
      </pc:sldChg>
      <pc:sldChg chg="modSp">
        <pc:chgData name="Tricia Schooling" userId="93c72e7d-3b3e-4b01-8d05-13da2db3ef39" providerId="ADAL" clId="{213A1632-28EC-4BD0-AFF1-2F58CC300E92}" dt="2021-01-05T16:58:41.687" v="976"/>
        <pc:sldMkLst>
          <pc:docMk/>
          <pc:sldMk cId="1739569591" sldId="2142531590"/>
        </pc:sldMkLst>
        <pc:spChg chg="mod">
          <ac:chgData name="Tricia Schooling" userId="93c72e7d-3b3e-4b01-8d05-13da2db3ef39" providerId="ADAL" clId="{213A1632-28EC-4BD0-AFF1-2F58CC300E92}" dt="2021-01-05T16:58:41.687" v="976"/>
          <ac:spMkLst>
            <pc:docMk/>
            <pc:sldMk cId="1739569591" sldId="2142531590"/>
            <ac:spMk id="2" creationId="{DF37977A-7EC1-413F-B401-175AA033CCA5}"/>
          </ac:spMkLst>
        </pc:spChg>
        <pc:spChg chg="mod">
          <ac:chgData name="Tricia Schooling" userId="93c72e7d-3b3e-4b01-8d05-13da2db3ef39" providerId="ADAL" clId="{213A1632-28EC-4BD0-AFF1-2F58CC300E92}" dt="2021-01-05T16:58:41.687" v="976"/>
          <ac:spMkLst>
            <pc:docMk/>
            <pc:sldMk cId="1739569591" sldId="2142531590"/>
            <ac:spMk id="3" creationId="{2122E8B0-0AFB-4017-B03B-84933A6A2B5B}"/>
          </ac:spMkLst>
        </pc:spChg>
      </pc:sldChg>
      <pc:sldChg chg="delSp modSp mod">
        <pc:chgData name="Tricia Schooling" userId="93c72e7d-3b3e-4b01-8d05-13da2db3ef39" providerId="ADAL" clId="{213A1632-28EC-4BD0-AFF1-2F58CC300E92}" dt="2021-01-06T10:40:53.719" v="1532" actId="20577"/>
        <pc:sldMkLst>
          <pc:docMk/>
          <pc:sldMk cId="1210733621" sldId="2142531591"/>
        </pc:sldMkLst>
        <pc:spChg chg="mod">
          <ac:chgData name="Tricia Schooling" userId="93c72e7d-3b3e-4b01-8d05-13da2db3ef39" providerId="ADAL" clId="{213A1632-28EC-4BD0-AFF1-2F58CC300E92}" dt="2021-01-05T16:58:41.687" v="976"/>
          <ac:spMkLst>
            <pc:docMk/>
            <pc:sldMk cId="1210733621" sldId="2142531591"/>
            <ac:spMk id="2" creationId="{DF37977A-7EC1-413F-B401-175AA033CCA5}"/>
          </ac:spMkLst>
        </pc:spChg>
        <pc:spChg chg="mod">
          <ac:chgData name="Tricia Schooling" userId="93c72e7d-3b3e-4b01-8d05-13da2db3ef39" providerId="ADAL" clId="{213A1632-28EC-4BD0-AFF1-2F58CC300E92}" dt="2021-01-05T16:58:41.687" v="976"/>
          <ac:spMkLst>
            <pc:docMk/>
            <pc:sldMk cId="1210733621" sldId="2142531591"/>
            <ac:spMk id="3" creationId="{2122E8B0-0AFB-4017-B03B-84933A6A2B5B}"/>
          </ac:spMkLst>
        </pc:spChg>
        <pc:spChg chg="mod">
          <ac:chgData name="Tricia Schooling" userId="93c72e7d-3b3e-4b01-8d05-13da2db3ef39" providerId="ADAL" clId="{213A1632-28EC-4BD0-AFF1-2F58CC300E92}" dt="2021-01-06T10:40:53.719" v="1532" actId="20577"/>
          <ac:spMkLst>
            <pc:docMk/>
            <pc:sldMk cId="1210733621" sldId="2142531591"/>
            <ac:spMk id="8" creationId="{2CE1B95C-3E9C-44B4-B251-F0675FDFF9D4}"/>
          </ac:spMkLst>
        </pc:spChg>
        <pc:spChg chg="del">
          <ac:chgData name="Tricia Schooling" userId="93c72e7d-3b3e-4b01-8d05-13da2db3ef39" providerId="ADAL" clId="{213A1632-28EC-4BD0-AFF1-2F58CC300E92}" dt="2021-01-06T10:40:43.255" v="1529" actId="478"/>
          <ac:spMkLst>
            <pc:docMk/>
            <pc:sldMk cId="1210733621" sldId="2142531591"/>
            <ac:spMk id="15" creationId="{22EF2226-CB2C-4224-8E27-9B5BF67195E1}"/>
          </ac:spMkLst>
        </pc:spChg>
      </pc:sldChg>
      <pc:sldChg chg="modSp mod">
        <pc:chgData name="Tricia Schooling" userId="93c72e7d-3b3e-4b01-8d05-13da2db3ef39" providerId="ADAL" clId="{213A1632-28EC-4BD0-AFF1-2F58CC300E92}" dt="2021-01-06T10:37:45.072" v="1502" actId="2711"/>
        <pc:sldMkLst>
          <pc:docMk/>
          <pc:sldMk cId="3892077139" sldId="2142531592"/>
        </pc:sldMkLst>
        <pc:spChg chg="mod">
          <ac:chgData name="Tricia Schooling" userId="93c72e7d-3b3e-4b01-8d05-13da2db3ef39" providerId="ADAL" clId="{213A1632-28EC-4BD0-AFF1-2F58CC300E92}" dt="2021-01-05T16:58:41.687" v="976"/>
          <ac:spMkLst>
            <pc:docMk/>
            <pc:sldMk cId="3892077139" sldId="2142531592"/>
            <ac:spMk id="2" creationId="{DF37977A-7EC1-413F-B401-175AA033CCA5}"/>
          </ac:spMkLst>
        </pc:spChg>
        <pc:spChg chg="mod">
          <ac:chgData name="Tricia Schooling" userId="93c72e7d-3b3e-4b01-8d05-13da2db3ef39" providerId="ADAL" clId="{213A1632-28EC-4BD0-AFF1-2F58CC300E92}" dt="2021-01-05T16:58:41.687" v="976"/>
          <ac:spMkLst>
            <pc:docMk/>
            <pc:sldMk cId="3892077139" sldId="2142531592"/>
            <ac:spMk id="3" creationId="{2122E8B0-0AFB-4017-B03B-84933A6A2B5B}"/>
          </ac:spMkLst>
        </pc:spChg>
        <pc:spChg chg="mod">
          <ac:chgData name="Tricia Schooling" userId="93c72e7d-3b3e-4b01-8d05-13da2db3ef39" providerId="ADAL" clId="{213A1632-28EC-4BD0-AFF1-2F58CC300E92}" dt="2021-01-06T10:37:34.589" v="1500" actId="2711"/>
          <ac:spMkLst>
            <pc:docMk/>
            <pc:sldMk cId="3892077139" sldId="2142531592"/>
            <ac:spMk id="18" creationId="{44E2A014-3159-4B81-989E-66A1D416B6DE}"/>
          </ac:spMkLst>
        </pc:spChg>
        <pc:spChg chg="mod">
          <ac:chgData name="Tricia Schooling" userId="93c72e7d-3b3e-4b01-8d05-13da2db3ef39" providerId="ADAL" clId="{213A1632-28EC-4BD0-AFF1-2F58CC300E92}" dt="2021-01-06T10:37:27.016" v="1499" actId="2711"/>
          <ac:spMkLst>
            <pc:docMk/>
            <pc:sldMk cId="3892077139" sldId="2142531592"/>
            <ac:spMk id="20" creationId="{E690DDFF-E817-4879-BBDC-F184C80ADE0C}"/>
          </ac:spMkLst>
        </pc:spChg>
        <pc:spChg chg="mod">
          <ac:chgData name="Tricia Schooling" userId="93c72e7d-3b3e-4b01-8d05-13da2db3ef39" providerId="ADAL" clId="{213A1632-28EC-4BD0-AFF1-2F58CC300E92}" dt="2021-01-06T10:37:18.791" v="1498" actId="2711"/>
          <ac:spMkLst>
            <pc:docMk/>
            <pc:sldMk cId="3892077139" sldId="2142531592"/>
            <ac:spMk id="21" creationId="{27244F57-6D31-4562-BC07-D0613FD9CC9B}"/>
          </ac:spMkLst>
        </pc:spChg>
        <pc:spChg chg="mod">
          <ac:chgData name="Tricia Schooling" userId="93c72e7d-3b3e-4b01-8d05-13da2db3ef39" providerId="ADAL" clId="{213A1632-28EC-4BD0-AFF1-2F58CC300E92}" dt="2021-01-06T10:37:27.016" v="1499" actId="2711"/>
          <ac:spMkLst>
            <pc:docMk/>
            <pc:sldMk cId="3892077139" sldId="2142531592"/>
            <ac:spMk id="22" creationId="{1DBA66E4-A102-43B1-A831-C874B7855623}"/>
          </ac:spMkLst>
        </pc:spChg>
        <pc:spChg chg="mod">
          <ac:chgData name="Tricia Schooling" userId="93c72e7d-3b3e-4b01-8d05-13da2db3ef39" providerId="ADAL" clId="{213A1632-28EC-4BD0-AFF1-2F58CC300E92}" dt="2021-01-06T10:37:27.016" v="1499" actId="2711"/>
          <ac:spMkLst>
            <pc:docMk/>
            <pc:sldMk cId="3892077139" sldId="2142531592"/>
            <ac:spMk id="24" creationId="{A2B05B74-5B70-457A-B4EF-2F3A6A6C931E}"/>
          </ac:spMkLst>
        </pc:spChg>
        <pc:spChg chg="mod">
          <ac:chgData name="Tricia Schooling" userId="93c72e7d-3b3e-4b01-8d05-13da2db3ef39" providerId="ADAL" clId="{213A1632-28EC-4BD0-AFF1-2F58CC300E92}" dt="2021-01-06T10:37:34.589" v="1500" actId="2711"/>
          <ac:spMkLst>
            <pc:docMk/>
            <pc:sldMk cId="3892077139" sldId="2142531592"/>
            <ac:spMk id="26" creationId="{86DA8827-DF8F-43AE-81CF-D79DFBB6E8D4}"/>
          </ac:spMkLst>
        </pc:spChg>
        <pc:spChg chg="mod">
          <ac:chgData name="Tricia Schooling" userId="93c72e7d-3b3e-4b01-8d05-13da2db3ef39" providerId="ADAL" clId="{213A1632-28EC-4BD0-AFF1-2F58CC300E92}" dt="2021-01-06T10:37:34.589" v="1500" actId="2711"/>
          <ac:spMkLst>
            <pc:docMk/>
            <pc:sldMk cId="3892077139" sldId="2142531592"/>
            <ac:spMk id="28" creationId="{9E14B9C4-CB07-42B0-9AF9-F443AA25BD2B}"/>
          </ac:spMkLst>
        </pc:spChg>
        <pc:spChg chg="mod">
          <ac:chgData name="Tricia Schooling" userId="93c72e7d-3b3e-4b01-8d05-13da2db3ef39" providerId="ADAL" clId="{213A1632-28EC-4BD0-AFF1-2F58CC300E92}" dt="2021-01-06T10:37:34.589" v="1500" actId="2711"/>
          <ac:spMkLst>
            <pc:docMk/>
            <pc:sldMk cId="3892077139" sldId="2142531592"/>
            <ac:spMk id="30" creationId="{920F711C-AD33-4D68-A737-6A5C1DF2F0BF}"/>
          </ac:spMkLst>
        </pc:spChg>
        <pc:spChg chg="mod">
          <ac:chgData name="Tricia Schooling" userId="93c72e7d-3b3e-4b01-8d05-13da2db3ef39" providerId="ADAL" clId="{213A1632-28EC-4BD0-AFF1-2F58CC300E92}" dt="2021-01-06T10:37:40.289" v="1501" actId="2711"/>
          <ac:spMkLst>
            <pc:docMk/>
            <pc:sldMk cId="3892077139" sldId="2142531592"/>
            <ac:spMk id="32" creationId="{098BDB71-7E0C-458D-91F4-796527730BB5}"/>
          </ac:spMkLst>
        </pc:spChg>
        <pc:spChg chg="mod">
          <ac:chgData name="Tricia Schooling" userId="93c72e7d-3b3e-4b01-8d05-13da2db3ef39" providerId="ADAL" clId="{213A1632-28EC-4BD0-AFF1-2F58CC300E92}" dt="2021-01-06T10:37:45.072" v="1502" actId="2711"/>
          <ac:spMkLst>
            <pc:docMk/>
            <pc:sldMk cId="3892077139" sldId="2142531592"/>
            <ac:spMk id="34" creationId="{5CA7CAB8-8840-426F-9AD7-A3E7F359BFB5}"/>
          </ac:spMkLst>
        </pc:spChg>
      </pc:sldChg>
      <pc:sldChg chg="del">
        <pc:chgData name="Tricia Schooling" userId="93c72e7d-3b3e-4b01-8d05-13da2db3ef39" providerId="ADAL" clId="{213A1632-28EC-4BD0-AFF1-2F58CC300E92}" dt="2020-12-18T12:31:20.246" v="13" actId="47"/>
        <pc:sldMkLst>
          <pc:docMk/>
          <pc:sldMk cId="3321276758" sldId="2142531593"/>
        </pc:sldMkLst>
      </pc:sldChg>
      <pc:sldChg chg="del">
        <pc:chgData name="Tricia Schooling" userId="93c72e7d-3b3e-4b01-8d05-13da2db3ef39" providerId="ADAL" clId="{213A1632-28EC-4BD0-AFF1-2F58CC300E92}" dt="2020-12-18T12:31:32.222" v="14" actId="47"/>
        <pc:sldMkLst>
          <pc:docMk/>
          <pc:sldMk cId="1085716997" sldId="2142531594"/>
        </pc:sldMkLst>
      </pc:sldChg>
      <pc:sldChg chg="addSp delSp modSp mod">
        <pc:chgData name="Tricia Schooling" userId="93c72e7d-3b3e-4b01-8d05-13da2db3ef39" providerId="ADAL" clId="{213A1632-28EC-4BD0-AFF1-2F58CC300E92}" dt="2021-01-06T10:58:49.654" v="1775" actId="1076"/>
        <pc:sldMkLst>
          <pc:docMk/>
          <pc:sldMk cId="1447282228" sldId="2142531595"/>
        </pc:sldMkLst>
        <pc:spChg chg="mod">
          <ac:chgData name="Tricia Schooling" userId="93c72e7d-3b3e-4b01-8d05-13da2db3ef39" providerId="ADAL" clId="{213A1632-28EC-4BD0-AFF1-2F58CC300E92}" dt="2021-01-05T16:58:41.687" v="976"/>
          <ac:spMkLst>
            <pc:docMk/>
            <pc:sldMk cId="1447282228" sldId="2142531595"/>
            <ac:spMk id="2" creationId="{00000000-0000-0000-0000-000000000000}"/>
          </ac:spMkLst>
        </pc:spChg>
        <pc:spChg chg="mod">
          <ac:chgData name="Tricia Schooling" userId="93c72e7d-3b3e-4b01-8d05-13da2db3ef39" providerId="ADAL" clId="{213A1632-28EC-4BD0-AFF1-2F58CC300E92}" dt="2021-01-05T16:58:41.687" v="976"/>
          <ac:spMkLst>
            <pc:docMk/>
            <pc:sldMk cId="1447282228" sldId="2142531595"/>
            <ac:spMk id="3" creationId="{00000000-0000-0000-0000-000000000000}"/>
          </ac:spMkLst>
        </pc:spChg>
        <pc:spChg chg="del mod">
          <ac:chgData name="Tricia Schooling" userId="93c72e7d-3b3e-4b01-8d05-13da2db3ef39" providerId="ADAL" clId="{213A1632-28EC-4BD0-AFF1-2F58CC300E92}" dt="2021-01-05T10:32:19.519" v="485" actId="478"/>
          <ac:spMkLst>
            <pc:docMk/>
            <pc:sldMk cId="1447282228" sldId="2142531595"/>
            <ac:spMk id="4" creationId="{00000000-0000-0000-0000-000000000000}"/>
          </ac:spMkLst>
        </pc:spChg>
        <pc:spChg chg="add del mod ord">
          <ac:chgData name="Tricia Schooling" userId="93c72e7d-3b3e-4b01-8d05-13da2db3ef39" providerId="ADAL" clId="{213A1632-28EC-4BD0-AFF1-2F58CC300E92}" dt="2021-01-05T10:32:33.295" v="486" actId="478"/>
          <ac:spMkLst>
            <pc:docMk/>
            <pc:sldMk cId="1447282228" sldId="2142531595"/>
            <ac:spMk id="5" creationId="{4FCA8A73-74BF-4F27-8194-0DC089B57D73}"/>
          </ac:spMkLst>
        </pc:spChg>
        <pc:spChg chg="add mod ord">
          <ac:chgData name="Tricia Schooling" userId="93c72e7d-3b3e-4b01-8d05-13da2db3ef39" providerId="ADAL" clId="{213A1632-28EC-4BD0-AFF1-2F58CC300E92}" dt="2021-01-05T10:57:31.785" v="571" actId="12"/>
          <ac:spMkLst>
            <pc:docMk/>
            <pc:sldMk cId="1447282228" sldId="2142531595"/>
            <ac:spMk id="6" creationId="{3F192A7D-B5F3-4F9C-B1B8-0A20236BBCD4}"/>
          </ac:spMkLst>
        </pc:spChg>
        <pc:spChg chg="add mod ord">
          <ac:chgData name="Tricia Schooling" userId="93c72e7d-3b3e-4b01-8d05-13da2db3ef39" providerId="ADAL" clId="{213A1632-28EC-4BD0-AFF1-2F58CC300E92}" dt="2021-01-06T10:58:36.446" v="1773" actId="14100"/>
          <ac:spMkLst>
            <pc:docMk/>
            <pc:sldMk cId="1447282228" sldId="2142531595"/>
            <ac:spMk id="7" creationId="{C604549C-A837-4D5A-9919-36BF387549DF}"/>
          </ac:spMkLst>
        </pc:spChg>
        <pc:spChg chg="add mod ord">
          <ac:chgData name="Tricia Schooling" userId="93c72e7d-3b3e-4b01-8d05-13da2db3ef39" providerId="ADAL" clId="{213A1632-28EC-4BD0-AFF1-2F58CC300E92}" dt="2021-01-06T10:58:49.654" v="1775" actId="1076"/>
          <ac:spMkLst>
            <pc:docMk/>
            <pc:sldMk cId="1447282228" sldId="2142531595"/>
            <ac:spMk id="8" creationId="{2E0D6FF7-BEA1-4256-94EF-F243F5F9377E}"/>
          </ac:spMkLst>
        </pc:spChg>
        <pc:spChg chg="add mod ord">
          <ac:chgData name="Tricia Schooling" userId="93c72e7d-3b3e-4b01-8d05-13da2db3ef39" providerId="ADAL" clId="{213A1632-28EC-4BD0-AFF1-2F58CC300E92}" dt="2021-01-05T13:29:35.130" v="754" actId="1076"/>
          <ac:spMkLst>
            <pc:docMk/>
            <pc:sldMk cId="1447282228" sldId="2142531595"/>
            <ac:spMk id="9" creationId="{E47F96AE-8480-4954-9E1B-9AE4A6DCA70F}"/>
          </ac:spMkLst>
        </pc:spChg>
        <pc:spChg chg="add mod">
          <ac:chgData name="Tricia Schooling" userId="93c72e7d-3b3e-4b01-8d05-13da2db3ef39" providerId="ADAL" clId="{213A1632-28EC-4BD0-AFF1-2F58CC300E92}" dt="2021-01-05T10:32:47.699" v="490" actId="571"/>
          <ac:spMkLst>
            <pc:docMk/>
            <pc:sldMk cId="1447282228" sldId="2142531595"/>
            <ac:spMk id="10" creationId="{6A027CE9-FEDE-45A8-9F46-C129E28970AF}"/>
          </ac:spMkLst>
        </pc:spChg>
        <pc:spChg chg="add mod">
          <ac:chgData name="Tricia Schooling" userId="93c72e7d-3b3e-4b01-8d05-13da2db3ef39" providerId="ADAL" clId="{213A1632-28EC-4BD0-AFF1-2F58CC300E92}" dt="2021-01-05T10:32:47.699" v="490" actId="571"/>
          <ac:spMkLst>
            <pc:docMk/>
            <pc:sldMk cId="1447282228" sldId="2142531595"/>
            <ac:spMk id="11" creationId="{3E0F0EDD-30B2-4D10-9473-3B127DFFC359}"/>
          </ac:spMkLst>
        </pc:spChg>
      </pc:sldChg>
      <pc:sldChg chg="addSp delSp modSp mod">
        <pc:chgData name="Tricia Schooling" userId="93c72e7d-3b3e-4b01-8d05-13da2db3ef39" providerId="ADAL" clId="{213A1632-28EC-4BD0-AFF1-2F58CC300E92}" dt="2021-01-06T11:14:36.648" v="1856" actId="207"/>
        <pc:sldMkLst>
          <pc:docMk/>
          <pc:sldMk cId="1044065697" sldId="2142531596"/>
        </pc:sldMkLst>
        <pc:spChg chg="mod">
          <ac:chgData name="Tricia Schooling" userId="93c72e7d-3b3e-4b01-8d05-13da2db3ef39" providerId="ADAL" clId="{213A1632-28EC-4BD0-AFF1-2F58CC300E92}" dt="2021-01-06T11:13:12.720" v="1845" actId="20577"/>
          <ac:spMkLst>
            <pc:docMk/>
            <pc:sldMk cId="1044065697" sldId="2142531596"/>
            <ac:spMk id="2" creationId="{00000000-0000-0000-0000-000000000000}"/>
          </ac:spMkLst>
        </pc:spChg>
        <pc:spChg chg="mod">
          <ac:chgData name="Tricia Schooling" userId="93c72e7d-3b3e-4b01-8d05-13da2db3ef39" providerId="ADAL" clId="{213A1632-28EC-4BD0-AFF1-2F58CC300E92}" dt="2021-01-05T16:58:41.687" v="976"/>
          <ac:spMkLst>
            <pc:docMk/>
            <pc:sldMk cId="1044065697" sldId="2142531596"/>
            <ac:spMk id="3" creationId="{00000000-0000-0000-0000-000000000000}"/>
          </ac:spMkLst>
        </pc:spChg>
        <pc:spChg chg="del mod">
          <ac:chgData name="Tricia Schooling" userId="93c72e7d-3b3e-4b01-8d05-13da2db3ef39" providerId="ADAL" clId="{213A1632-28EC-4BD0-AFF1-2F58CC300E92}" dt="2021-01-05T11:08:08.127" v="580" actId="478"/>
          <ac:spMkLst>
            <pc:docMk/>
            <pc:sldMk cId="1044065697" sldId="2142531596"/>
            <ac:spMk id="4" creationId="{00000000-0000-0000-0000-000000000000}"/>
          </ac:spMkLst>
        </pc:spChg>
        <pc:spChg chg="add mod ord">
          <ac:chgData name="Tricia Schooling" userId="93c72e7d-3b3e-4b01-8d05-13da2db3ef39" providerId="ADAL" clId="{213A1632-28EC-4BD0-AFF1-2F58CC300E92}" dt="2021-01-05T11:08:03.457" v="578" actId="167"/>
          <ac:spMkLst>
            <pc:docMk/>
            <pc:sldMk cId="1044065697" sldId="2142531596"/>
            <ac:spMk id="5" creationId="{D5E65607-966D-4BD7-B0D9-2E40323E7BBB}"/>
          </ac:spMkLst>
        </pc:spChg>
        <pc:spChg chg="add mod ord">
          <ac:chgData name="Tricia Schooling" userId="93c72e7d-3b3e-4b01-8d05-13da2db3ef39" providerId="ADAL" clId="{213A1632-28EC-4BD0-AFF1-2F58CC300E92}" dt="2021-01-06T11:14:36.648" v="1856" actId="207"/>
          <ac:spMkLst>
            <pc:docMk/>
            <pc:sldMk cId="1044065697" sldId="2142531596"/>
            <ac:spMk id="6" creationId="{64F9117B-DEB4-46C1-8CCA-276094C2C6A4}"/>
          </ac:spMkLst>
        </pc:spChg>
        <pc:spChg chg="add mod">
          <ac:chgData name="Tricia Schooling" userId="93c72e7d-3b3e-4b01-8d05-13da2db3ef39" providerId="ADAL" clId="{213A1632-28EC-4BD0-AFF1-2F58CC300E92}" dt="2021-01-06T11:13:59.821" v="1851"/>
          <ac:spMkLst>
            <pc:docMk/>
            <pc:sldMk cId="1044065697" sldId="2142531596"/>
            <ac:spMk id="7" creationId="{D9076774-C4BF-42A9-9FAC-FE7C10583ED4}"/>
          </ac:spMkLst>
        </pc:spChg>
      </pc:sldChg>
      <pc:sldChg chg="addSp delSp modSp mod">
        <pc:chgData name="Tricia Schooling" userId="93c72e7d-3b3e-4b01-8d05-13da2db3ef39" providerId="ADAL" clId="{213A1632-28EC-4BD0-AFF1-2F58CC300E92}" dt="2021-01-06T11:13:08.329" v="1843" actId="20577"/>
        <pc:sldMkLst>
          <pc:docMk/>
          <pc:sldMk cId="1356750588" sldId="2142531597"/>
        </pc:sldMkLst>
        <pc:spChg chg="mod">
          <ac:chgData name="Tricia Schooling" userId="93c72e7d-3b3e-4b01-8d05-13da2db3ef39" providerId="ADAL" clId="{213A1632-28EC-4BD0-AFF1-2F58CC300E92}" dt="2021-01-06T11:13:08.329" v="1843" actId="20577"/>
          <ac:spMkLst>
            <pc:docMk/>
            <pc:sldMk cId="1356750588" sldId="2142531597"/>
            <ac:spMk id="2" creationId="{00000000-0000-0000-0000-000000000000}"/>
          </ac:spMkLst>
        </pc:spChg>
        <pc:spChg chg="mod">
          <ac:chgData name="Tricia Schooling" userId="93c72e7d-3b3e-4b01-8d05-13da2db3ef39" providerId="ADAL" clId="{213A1632-28EC-4BD0-AFF1-2F58CC300E92}" dt="2021-01-05T16:58:41.687" v="976"/>
          <ac:spMkLst>
            <pc:docMk/>
            <pc:sldMk cId="1356750588" sldId="2142531597"/>
            <ac:spMk id="3" creationId="{00000000-0000-0000-0000-000000000000}"/>
          </ac:spMkLst>
        </pc:spChg>
        <pc:spChg chg="del mod">
          <ac:chgData name="Tricia Schooling" userId="93c72e7d-3b3e-4b01-8d05-13da2db3ef39" providerId="ADAL" clId="{213A1632-28EC-4BD0-AFF1-2F58CC300E92}" dt="2021-01-05T11:35:54.889" v="608" actId="478"/>
          <ac:spMkLst>
            <pc:docMk/>
            <pc:sldMk cId="1356750588" sldId="2142531597"/>
            <ac:spMk id="4" creationId="{00000000-0000-0000-0000-000000000000}"/>
          </ac:spMkLst>
        </pc:spChg>
        <pc:spChg chg="add mod ord">
          <ac:chgData name="Tricia Schooling" userId="93c72e7d-3b3e-4b01-8d05-13da2db3ef39" providerId="ADAL" clId="{213A1632-28EC-4BD0-AFF1-2F58CC300E92}" dt="2021-01-05T11:35:50.552" v="606" actId="167"/>
          <ac:spMkLst>
            <pc:docMk/>
            <pc:sldMk cId="1356750588" sldId="2142531597"/>
            <ac:spMk id="5" creationId="{A31DC8C8-8B70-46BC-B509-7DEFBF43D802}"/>
          </ac:spMkLst>
        </pc:spChg>
        <pc:spChg chg="add mod ord">
          <ac:chgData name="Tricia Schooling" userId="93c72e7d-3b3e-4b01-8d05-13da2db3ef39" providerId="ADAL" clId="{213A1632-28EC-4BD0-AFF1-2F58CC300E92}" dt="2021-01-06T11:12:55.938" v="1839" actId="20577"/>
          <ac:spMkLst>
            <pc:docMk/>
            <pc:sldMk cId="1356750588" sldId="2142531597"/>
            <ac:spMk id="6" creationId="{56F21542-01CF-4679-AC4F-5DF313FF7110}"/>
          </ac:spMkLst>
        </pc:spChg>
      </pc:sldChg>
      <pc:sldChg chg="modSp del mod">
        <pc:chgData name="Tricia Schooling" userId="93c72e7d-3b3e-4b01-8d05-13da2db3ef39" providerId="ADAL" clId="{213A1632-28EC-4BD0-AFF1-2F58CC300E92}" dt="2021-01-05T13:15:23.284" v="656" actId="47"/>
        <pc:sldMkLst>
          <pc:docMk/>
          <pc:sldMk cId="1506501870" sldId="2142531598"/>
        </pc:sldMkLst>
        <pc:spChg chg="mod">
          <ac:chgData name="Tricia Schooling" userId="93c72e7d-3b3e-4b01-8d05-13da2db3ef39" providerId="ADAL" clId="{213A1632-28EC-4BD0-AFF1-2F58CC300E92}" dt="2021-01-05T11:38:02.560" v="636" actId="20577"/>
          <ac:spMkLst>
            <pc:docMk/>
            <pc:sldMk cId="1506501870" sldId="2142531598"/>
            <ac:spMk id="2" creationId="{00000000-0000-0000-0000-000000000000}"/>
          </ac:spMkLst>
        </pc:spChg>
      </pc:sldChg>
      <pc:sldChg chg="addSp delSp modSp mod">
        <pc:chgData name="Tricia Schooling" userId="93c72e7d-3b3e-4b01-8d05-13da2db3ef39" providerId="ADAL" clId="{213A1632-28EC-4BD0-AFF1-2F58CC300E92}" dt="2021-01-06T10:59:13.194" v="1776" actId="5793"/>
        <pc:sldMkLst>
          <pc:docMk/>
          <pc:sldMk cId="4147752993" sldId="2142531599"/>
        </pc:sldMkLst>
        <pc:spChg chg="mod">
          <ac:chgData name="Tricia Schooling" userId="93c72e7d-3b3e-4b01-8d05-13da2db3ef39" providerId="ADAL" clId="{213A1632-28EC-4BD0-AFF1-2F58CC300E92}" dt="2021-01-05T16:58:41.687" v="976"/>
          <ac:spMkLst>
            <pc:docMk/>
            <pc:sldMk cId="4147752993" sldId="2142531599"/>
            <ac:spMk id="2" creationId="{00000000-0000-0000-0000-000000000000}"/>
          </ac:spMkLst>
        </pc:spChg>
        <pc:spChg chg="mod">
          <ac:chgData name="Tricia Schooling" userId="93c72e7d-3b3e-4b01-8d05-13da2db3ef39" providerId="ADAL" clId="{213A1632-28EC-4BD0-AFF1-2F58CC300E92}" dt="2021-01-05T16:58:41.687" v="976"/>
          <ac:spMkLst>
            <pc:docMk/>
            <pc:sldMk cId="4147752993" sldId="2142531599"/>
            <ac:spMk id="3" creationId="{00000000-0000-0000-0000-000000000000}"/>
          </ac:spMkLst>
        </pc:spChg>
        <pc:spChg chg="del mod">
          <ac:chgData name="Tricia Schooling" userId="93c72e7d-3b3e-4b01-8d05-13da2db3ef39" providerId="ADAL" clId="{213A1632-28EC-4BD0-AFF1-2F58CC300E92}" dt="2021-01-05T13:18:30.644" v="665" actId="478"/>
          <ac:spMkLst>
            <pc:docMk/>
            <pc:sldMk cId="4147752993" sldId="2142531599"/>
            <ac:spMk id="4" creationId="{00000000-0000-0000-0000-000000000000}"/>
          </ac:spMkLst>
        </pc:spChg>
        <pc:spChg chg="add mod ord">
          <ac:chgData name="Tricia Schooling" userId="93c72e7d-3b3e-4b01-8d05-13da2db3ef39" providerId="ADAL" clId="{213A1632-28EC-4BD0-AFF1-2F58CC300E92}" dt="2021-01-05T13:18:24.797" v="663" actId="167"/>
          <ac:spMkLst>
            <pc:docMk/>
            <pc:sldMk cId="4147752993" sldId="2142531599"/>
            <ac:spMk id="5" creationId="{3DC78246-75EF-488A-9C9F-029E9C871469}"/>
          </ac:spMkLst>
        </pc:spChg>
        <pc:spChg chg="add mod ord">
          <ac:chgData name="Tricia Schooling" userId="93c72e7d-3b3e-4b01-8d05-13da2db3ef39" providerId="ADAL" clId="{213A1632-28EC-4BD0-AFF1-2F58CC300E92}" dt="2021-01-06T10:59:13.194" v="1776" actId="5793"/>
          <ac:spMkLst>
            <pc:docMk/>
            <pc:sldMk cId="4147752993" sldId="2142531599"/>
            <ac:spMk id="6" creationId="{A3BEF0F7-0B58-4E3B-B5BB-5F99106E825C}"/>
          </ac:spMkLst>
        </pc:spChg>
      </pc:sldChg>
      <pc:sldChg chg="del">
        <pc:chgData name="Tricia Schooling" userId="93c72e7d-3b3e-4b01-8d05-13da2db3ef39" providerId="ADAL" clId="{213A1632-28EC-4BD0-AFF1-2F58CC300E92}" dt="2021-01-05T13:25:44.844" v="717" actId="47"/>
        <pc:sldMkLst>
          <pc:docMk/>
          <pc:sldMk cId="2550391718" sldId="2142531601"/>
        </pc:sldMkLst>
      </pc:sldChg>
      <pc:sldChg chg="modSp add del mod">
        <pc:chgData name="Tricia Schooling" userId="93c72e7d-3b3e-4b01-8d05-13da2db3ef39" providerId="ADAL" clId="{213A1632-28EC-4BD0-AFF1-2F58CC300E92}" dt="2021-01-06T09:07:09.720" v="1010" actId="47"/>
        <pc:sldMkLst>
          <pc:docMk/>
          <pc:sldMk cId="1529479314" sldId="2142531603"/>
        </pc:sldMkLst>
        <pc:spChg chg="mod">
          <ac:chgData name="Tricia Schooling" userId="93c72e7d-3b3e-4b01-8d05-13da2db3ef39" providerId="ADAL" clId="{213A1632-28EC-4BD0-AFF1-2F58CC300E92}" dt="2021-01-05T16:58:41.687" v="976"/>
          <ac:spMkLst>
            <pc:docMk/>
            <pc:sldMk cId="1529479314" sldId="2142531603"/>
            <ac:spMk id="2" creationId="{00000000-0000-0000-0000-000000000000}"/>
          </ac:spMkLst>
        </pc:spChg>
        <pc:spChg chg="mod">
          <ac:chgData name="Tricia Schooling" userId="93c72e7d-3b3e-4b01-8d05-13da2db3ef39" providerId="ADAL" clId="{213A1632-28EC-4BD0-AFF1-2F58CC300E92}" dt="2021-01-05T16:58:41.687" v="976"/>
          <ac:spMkLst>
            <pc:docMk/>
            <pc:sldMk cId="1529479314" sldId="2142531603"/>
            <ac:spMk id="3" creationId="{00000000-0000-0000-0000-000000000000}"/>
          </ac:spMkLst>
        </pc:spChg>
        <pc:spChg chg="mod">
          <ac:chgData name="Tricia Schooling" userId="93c72e7d-3b3e-4b01-8d05-13da2db3ef39" providerId="ADAL" clId="{213A1632-28EC-4BD0-AFF1-2F58CC300E92}" dt="2021-01-05T16:58:41.687" v="976"/>
          <ac:spMkLst>
            <pc:docMk/>
            <pc:sldMk cId="1529479314" sldId="2142531603"/>
            <ac:spMk id="4" creationId="{00000000-0000-0000-0000-000000000000}"/>
          </ac:spMkLst>
        </pc:spChg>
      </pc:sldChg>
      <pc:sldChg chg="addSp delSp modSp del mod">
        <pc:chgData name="Tricia Schooling" userId="93c72e7d-3b3e-4b01-8d05-13da2db3ef39" providerId="ADAL" clId="{213A1632-28EC-4BD0-AFF1-2F58CC300E92}" dt="2021-01-06T09:21:30.432" v="1123" actId="47"/>
        <pc:sldMkLst>
          <pc:docMk/>
          <pc:sldMk cId="2290670450" sldId="2142531608"/>
        </pc:sldMkLst>
        <pc:spChg chg="mod">
          <ac:chgData name="Tricia Schooling" userId="93c72e7d-3b3e-4b01-8d05-13da2db3ef39" providerId="ADAL" clId="{213A1632-28EC-4BD0-AFF1-2F58CC300E92}" dt="2021-01-06T09:11:56.191" v="1016" actId="20577"/>
          <ac:spMkLst>
            <pc:docMk/>
            <pc:sldMk cId="2290670450" sldId="2142531608"/>
            <ac:spMk id="2" creationId="{00000000-0000-0000-0000-000000000000}"/>
          </ac:spMkLst>
        </pc:spChg>
        <pc:spChg chg="mod">
          <ac:chgData name="Tricia Schooling" userId="93c72e7d-3b3e-4b01-8d05-13da2db3ef39" providerId="ADAL" clId="{213A1632-28EC-4BD0-AFF1-2F58CC300E92}" dt="2021-01-05T16:58:41.687" v="976"/>
          <ac:spMkLst>
            <pc:docMk/>
            <pc:sldMk cId="2290670450" sldId="2142531608"/>
            <ac:spMk id="3" creationId="{00000000-0000-0000-0000-000000000000}"/>
          </ac:spMkLst>
        </pc:spChg>
        <pc:spChg chg="mod">
          <ac:chgData name="Tricia Schooling" userId="93c72e7d-3b3e-4b01-8d05-13da2db3ef39" providerId="ADAL" clId="{213A1632-28EC-4BD0-AFF1-2F58CC300E92}" dt="2021-01-06T09:12:02.488" v="1017" actId="2711"/>
          <ac:spMkLst>
            <pc:docMk/>
            <pc:sldMk cId="2290670450" sldId="2142531608"/>
            <ac:spMk id="4" creationId="{00000000-0000-0000-0000-000000000000}"/>
          </ac:spMkLst>
        </pc:spChg>
        <pc:spChg chg="add del mod">
          <ac:chgData name="Tricia Schooling" userId="93c72e7d-3b3e-4b01-8d05-13da2db3ef39" providerId="ADAL" clId="{213A1632-28EC-4BD0-AFF1-2F58CC300E92}" dt="2021-01-06T09:14:52.510" v="1020" actId="478"/>
          <ac:spMkLst>
            <pc:docMk/>
            <pc:sldMk cId="2290670450" sldId="2142531608"/>
            <ac:spMk id="6" creationId="{574919E7-B952-4BD3-B7FD-CD0D0591887A}"/>
          </ac:spMkLst>
        </pc:spChg>
        <pc:spChg chg="add del mod">
          <ac:chgData name="Tricia Schooling" userId="93c72e7d-3b3e-4b01-8d05-13da2db3ef39" providerId="ADAL" clId="{213A1632-28EC-4BD0-AFF1-2F58CC300E92}" dt="2021-01-06T09:14:55.767" v="1023" actId="478"/>
          <ac:spMkLst>
            <pc:docMk/>
            <pc:sldMk cId="2290670450" sldId="2142531608"/>
            <ac:spMk id="7" creationId="{0473F938-09D0-40ED-B3B6-D1C067840352}"/>
          </ac:spMkLst>
        </pc:spChg>
        <pc:spChg chg="add del mod">
          <ac:chgData name="Tricia Schooling" userId="93c72e7d-3b3e-4b01-8d05-13da2db3ef39" providerId="ADAL" clId="{213A1632-28EC-4BD0-AFF1-2F58CC300E92}" dt="2021-01-06T09:14:57.127" v="1024" actId="478"/>
          <ac:spMkLst>
            <pc:docMk/>
            <pc:sldMk cId="2290670450" sldId="2142531608"/>
            <ac:spMk id="8" creationId="{BC0C9123-4C1B-4C7A-9BB6-68B1754C74CB}"/>
          </ac:spMkLst>
        </pc:spChg>
        <pc:spChg chg="add del mod">
          <ac:chgData name="Tricia Schooling" userId="93c72e7d-3b3e-4b01-8d05-13da2db3ef39" providerId="ADAL" clId="{213A1632-28EC-4BD0-AFF1-2F58CC300E92}" dt="2021-01-06T09:14:54.695" v="1022" actId="478"/>
          <ac:spMkLst>
            <pc:docMk/>
            <pc:sldMk cId="2290670450" sldId="2142531608"/>
            <ac:spMk id="9" creationId="{F0899126-AD28-4025-8347-9AEB01012938}"/>
          </ac:spMkLst>
        </pc:spChg>
        <pc:spChg chg="add del mod">
          <ac:chgData name="Tricia Schooling" userId="93c72e7d-3b3e-4b01-8d05-13da2db3ef39" providerId="ADAL" clId="{213A1632-28EC-4BD0-AFF1-2F58CC300E92}" dt="2021-01-06T09:14:53.799" v="1021" actId="478"/>
          <ac:spMkLst>
            <pc:docMk/>
            <pc:sldMk cId="2290670450" sldId="2142531608"/>
            <ac:spMk id="10" creationId="{854F6FAB-1FE1-4CD5-A639-D27EF38926F5}"/>
          </ac:spMkLst>
        </pc:spChg>
        <pc:picChg chg="add del mod">
          <ac:chgData name="Tricia Schooling" userId="93c72e7d-3b3e-4b01-8d05-13da2db3ef39" providerId="ADAL" clId="{213A1632-28EC-4BD0-AFF1-2F58CC300E92}" dt="2021-01-06T09:21:28.052" v="1122" actId="478"/>
          <ac:picMkLst>
            <pc:docMk/>
            <pc:sldMk cId="2290670450" sldId="2142531608"/>
            <ac:picMk id="5" creationId="{67AD2B0F-EACA-4C8B-B939-AAED7993CAD2}"/>
          </ac:picMkLst>
        </pc:picChg>
      </pc:sldChg>
      <pc:sldChg chg="modSp del mod">
        <pc:chgData name="Tricia Schooling" userId="93c72e7d-3b3e-4b01-8d05-13da2db3ef39" providerId="ADAL" clId="{213A1632-28EC-4BD0-AFF1-2F58CC300E92}" dt="2021-01-06T09:59:09.645" v="1249" actId="47"/>
        <pc:sldMkLst>
          <pc:docMk/>
          <pc:sldMk cId="3244132125" sldId="2142531609"/>
        </pc:sldMkLst>
        <pc:spChg chg="mod">
          <ac:chgData name="Tricia Schooling" userId="93c72e7d-3b3e-4b01-8d05-13da2db3ef39" providerId="ADAL" clId="{213A1632-28EC-4BD0-AFF1-2F58CC300E92}" dt="2021-01-05T16:58:41.687" v="976"/>
          <ac:spMkLst>
            <pc:docMk/>
            <pc:sldMk cId="3244132125" sldId="2142531609"/>
            <ac:spMk id="2" creationId="{00000000-0000-0000-0000-000000000000}"/>
          </ac:spMkLst>
        </pc:spChg>
        <pc:spChg chg="mod">
          <ac:chgData name="Tricia Schooling" userId="93c72e7d-3b3e-4b01-8d05-13da2db3ef39" providerId="ADAL" clId="{213A1632-28EC-4BD0-AFF1-2F58CC300E92}" dt="2021-01-05T16:58:41.687" v="976"/>
          <ac:spMkLst>
            <pc:docMk/>
            <pc:sldMk cId="3244132125" sldId="2142531609"/>
            <ac:spMk id="3" creationId="{00000000-0000-0000-0000-000000000000}"/>
          </ac:spMkLst>
        </pc:spChg>
        <pc:spChg chg="mod">
          <ac:chgData name="Tricia Schooling" userId="93c72e7d-3b3e-4b01-8d05-13da2db3ef39" providerId="ADAL" clId="{213A1632-28EC-4BD0-AFF1-2F58CC300E92}" dt="2021-01-06T09:42:03.473" v="1128" actId="21"/>
          <ac:spMkLst>
            <pc:docMk/>
            <pc:sldMk cId="3244132125" sldId="2142531609"/>
            <ac:spMk id="4" creationId="{00000000-0000-0000-0000-000000000000}"/>
          </ac:spMkLst>
        </pc:spChg>
      </pc:sldChg>
      <pc:sldChg chg="addSp delSp modSp mod">
        <pc:chgData name="Tricia Schooling" userId="93c72e7d-3b3e-4b01-8d05-13da2db3ef39" providerId="ADAL" clId="{213A1632-28EC-4BD0-AFF1-2F58CC300E92}" dt="2021-01-06T11:58:26.300" v="2414" actId="27309"/>
        <pc:sldMkLst>
          <pc:docMk/>
          <pc:sldMk cId="3009073380" sldId="2142531610"/>
        </pc:sldMkLst>
        <pc:spChg chg="mod">
          <ac:chgData name="Tricia Schooling" userId="93c72e7d-3b3e-4b01-8d05-13da2db3ef39" providerId="ADAL" clId="{213A1632-28EC-4BD0-AFF1-2F58CC300E92}" dt="2021-01-06T10:00:05.526" v="1254" actId="20577"/>
          <ac:spMkLst>
            <pc:docMk/>
            <pc:sldMk cId="3009073380" sldId="2142531610"/>
            <ac:spMk id="2" creationId="{00000000-0000-0000-0000-000000000000}"/>
          </ac:spMkLst>
        </pc:spChg>
        <pc:spChg chg="mod">
          <ac:chgData name="Tricia Schooling" userId="93c72e7d-3b3e-4b01-8d05-13da2db3ef39" providerId="ADAL" clId="{213A1632-28EC-4BD0-AFF1-2F58CC300E92}" dt="2021-01-05T16:58:41.687" v="976"/>
          <ac:spMkLst>
            <pc:docMk/>
            <pc:sldMk cId="3009073380" sldId="2142531610"/>
            <ac:spMk id="3" creationId="{00000000-0000-0000-0000-000000000000}"/>
          </ac:spMkLst>
        </pc:spChg>
        <pc:spChg chg="add del mod">
          <ac:chgData name="Tricia Schooling" userId="93c72e7d-3b3e-4b01-8d05-13da2db3ef39" providerId="ADAL" clId="{213A1632-28EC-4BD0-AFF1-2F58CC300E92}" dt="2021-01-06T10:11:55.515" v="1273" actId="478"/>
          <ac:spMkLst>
            <pc:docMk/>
            <pc:sldMk cId="3009073380" sldId="2142531610"/>
            <ac:spMk id="4" creationId="{00000000-0000-0000-0000-000000000000}"/>
          </ac:spMkLst>
        </pc:spChg>
        <pc:spChg chg="add mod ord">
          <ac:chgData name="Tricia Schooling" userId="93c72e7d-3b3e-4b01-8d05-13da2db3ef39" providerId="ADAL" clId="{213A1632-28EC-4BD0-AFF1-2F58CC300E92}" dt="2021-01-06T10:16:02.793" v="1318" actId="1076"/>
          <ac:spMkLst>
            <pc:docMk/>
            <pc:sldMk cId="3009073380" sldId="2142531610"/>
            <ac:spMk id="5" creationId="{D06B1735-64D1-4594-8F8C-450B8C3C8B04}"/>
          </ac:spMkLst>
        </pc:spChg>
        <pc:spChg chg="add mod">
          <ac:chgData name="Tricia Schooling" userId="93c72e7d-3b3e-4b01-8d05-13da2db3ef39" providerId="ADAL" clId="{213A1632-28EC-4BD0-AFF1-2F58CC300E92}" dt="2021-01-06T11:57:45.621" v="2406" actId="207"/>
          <ac:spMkLst>
            <pc:docMk/>
            <pc:sldMk cId="3009073380" sldId="2142531610"/>
            <ac:spMk id="6" creationId="{7ACFD1D8-1A3C-4228-9098-B5A2612DB003}"/>
          </ac:spMkLst>
        </pc:spChg>
        <pc:spChg chg="add mod">
          <ac:chgData name="Tricia Schooling" userId="93c72e7d-3b3e-4b01-8d05-13da2db3ef39" providerId="ADAL" clId="{213A1632-28EC-4BD0-AFF1-2F58CC300E92}" dt="2021-01-06T10:25:43.644" v="1439" actId="179"/>
          <ac:spMkLst>
            <pc:docMk/>
            <pc:sldMk cId="3009073380" sldId="2142531610"/>
            <ac:spMk id="7" creationId="{D318E5AE-7A2B-48DA-B466-14DB6500F12C}"/>
          </ac:spMkLst>
        </pc:spChg>
        <pc:spChg chg="add del mod">
          <ac:chgData name="Tricia Schooling" userId="93c72e7d-3b3e-4b01-8d05-13da2db3ef39" providerId="ADAL" clId="{213A1632-28EC-4BD0-AFF1-2F58CC300E92}" dt="2021-01-06T10:11:45.920" v="1271" actId="21"/>
          <ac:spMkLst>
            <pc:docMk/>
            <pc:sldMk cId="3009073380" sldId="2142531610"/>
            <ac:spMk id="9" creationId="{CCBB0B89-47B9-4183-AD66-503593480936}"/>
          </ac:spMkLst>
        </pc:spChg>
        <pc:spChg chg="add del mod">
          <ac:chgData name="Tricia Schooling" userId="93c72e7d-3b3e-4b01-8d05-13da2db3ef39" providerId="ADAL" clId="{213A1632-28EC-4BD0-AFF1-2F58CC300E92}" dt="2021-01-06T10:11:41.975" v="1269"/>
          <ac:spMkLst>
            <pc:docMk/>
            <pc:sldMk cId="3009073380" sldId="2142531610"/>
            <ac:spMk id="10" creationId="{5322C169-5460-4235-A992-4BDB70C68965}"/>
          </ac:spMkLst>
        </pc:spChg>
        <pc:spChg chg="add mod">
          <ac:chgData name="Tricia Schooling" userId="93c72e7d-3b3e-4b01-8d05-13da2db3ef39" providerId="ADAL" clId="{213A1632-28EC-4BD0-AFF1-2F58CC300E92}" dt="2021-01-06T11:58:22.020" v="2412" actId="1076"/>
          <ac:spMkLst>
            <pc:docMk/>
            <pc:sldMk cId="3009073380" sldId="2142531610"/>
            <ac:spMk id="13" creationId="{425F46B2-8165-4E2B-8A7C-2273094EC972}"/>
          </ac:spMkLst>
        </pc:spChg>
        <pc:graphicFrameChg chg="add del modGraphic">
          <ac:chgData name="Tricia Schooling" userId="93c72e7d-3b3e-4b01-8d05-13da2db3ef39" providerId="ADAL" clId="{213A1632-28EC-4BD0-AFF1-2F58CC300E92}" dt="2021-01-06T11:58:26.300" v="2414" actId="27309"/>
          <ac:graphicFrameMkLst>
            <pc:docMk/>
            <pc:sldMk cId="3009073380" sldId="2142531610"/>
            <ac:graphicFrameMk id="14" creationId="{CF271B57-EBE8-4DDF-B479-6ECFD80FD116}"/>
          </ac:graphicFrameMkLst>
        </pc:graphicFrameChg>
        <pc:picChg chg="add del mod">
          <ac:chgData name="Tricia Schooling" userId="93c72e7d-3b3e-4b01-8d05-13da2db3ef39" providerId="ADAL" clId="{213A1632-28EC-4BD0-AFF1-2F58CC300E92}" dt="2021-01-06T10:15:26.689" v="1300" actId="478"/>
          <ac:picMkLst>
            <pc:docMk/>
            <pc:sldMk cId="3009073380" sldId="2142531610"/>
            <ac:picMk id="11" creationId="{1C4260F7-70D7-406B-BC19-76DC9E0C598D}"/>
          </ac:picMkLst>
        </pc:picChg>
        <pc:picChg chg="add mod">
          <ac:chgData name="Tricia Schooling" userId="93c72e7d-3b3e-4b01-8d05-13da2db3ef39" providerId="ADAL" clId="{213A1632-28EC-4BD0-AFF1-2F58CC300E92}" dt="2021-01-06T11:56:51.860" v="2403" actId="14100"/>
          <ac:picMkLst>
            <pc:docMk/>
            <pc:sldMk cId="3009073380" sldId="2142531610"/>
            <ac:picMk id="1026" creationId="{FE8A3FC4-8C55-4FA4-9777-8809C14D4472}"/>
          </ac:picMkLst>
        </pc:picChg>
      </pc:sldChg>
      <pc:sldChg chg="addSp delSp modSp mod">
        <pc:chgData name="Tricia Schooling" userId="93c72e7d-3b3e-4b01-8d05-13da2db3ef39" providerId="ADAL" clId="{213A1632-28EC-4BD0-AFF1-2F58CC300E92}" dt="2021-01-06T11:52:03.066" v="2385" actId="20577"/>
        <pc:sldMkLst>
          <pc:docMk/>
          <pc:sldMk cId="1393823253" sldId="2142531611"/>
        </pc:sldMkLst>
        <pc:spChg chg="mod">
          <ac:chgData name="Tricia Schooling" userId="93c72e7d-3b3e-4b01-8d05-13da2db3ef39" providerId="ADAL" clId="{213A1632-28EC-4BD0-AFF1-2F58CC300E92}" dt="2021-01-06T11:33:26.349" v="2100" actId="20577"/>
          <ac:spMkLst>
            <pc:docMk/>
            <pc:sldMk cId="1393823253" sldId="2142531611"/>
            <ac:spMk id="2" creationId="{00000000-0000-0000-0000-000000000000}"/>
          </ac:spMkLst>
        </pc:spChg>
        <pc:spChg chg="mod">
          <ac:chgData name="Tricia Schooling" userId="93c72e7d-3b3e-4b01-8d05-13da2db3ef39" providerId="ADAL" clId="{213A1632-28EC-4BD0-AFF1-2F58CC300E92}" dt="2021-01-05T16:58:41.687" v="976"/>
          <ac:spMkLst>
            <pc:docMk/>
            <pc:sldMk cId="1393823253" sldId="2142531611"/>
            <ac:spMk id="3" creationId="{00000000-0000-0000-0000-000000000000}"/>
          </ac:spMkLst>
        </pc:spChg>
        <pc:spChg chg="mod">
          <ac:chgData name="Tricia Schooling" userId="93c72e7d-3b3e-4b01-8d05-13da2db3ef39" providerId="ADAL" clId="{213A1632-28EC-4BD0-AFF1-2F58CC300E92}" dt="2021-01-06T11:50:27.495" v="2382" actId="3064"/>
          <ac:spMkLst>
            <pc:docMk/>
            <pc:sldMk cId="1393823253" sldId="2142531611"/>
            <ac:spMk id="4" creationId="{00000000-0000-0000-0000-000000000000}"/>
          </ac:spMkLst>
        </pc:spChg>
        <pc:spChg chg="add mod">
          <ac:chgData name="Tricia Schooling" userId="93c72e7d-3b3e-4b01-8d05-13da2db3ef39" providerId="ADAL" clId="{213A1632-28EC-4BD0-AFF1-2F58CC300E92}" dt="2021-01-06T11:47:10.722" v="2333" actId="1076"/>
          <ac:spMkLst>
            <pc:docMk/>
            <pc:sldMk cId="1393823253" sldId="2142531611"/>
            <ac:spMk id="5" creationId="{AB3BBC2E-0B85-4459-8771-A6C29093594F}"/>
          </ac:spMkLst>
        </pc:spChg>
        <pc:spChg chg="add mod">
          <ac:chgData name="Tricia Schooling" userId="93c72e7d-3b3e-4b01-8d05-13da2db3ef39" providerId="ADAL" clId="{213A1632-28EC-4BD0-AFF1-2F58CC300E92}" dt="2021-01-06T11:52:03.066" v="2385" actId="20577"/>
          <ac:spMkLst>
            <pc:docMk/>
            <pc:sldMk cId="1393823253" sldId="2142531611"/>
            <ac:spMk id="6" creationId="{0F9ED6D8-5DDF-4F9B-AA28-76A1941CB81A}"/>
          </ac:spMkLst>
        </pc:spChg>
        <pc:spChg chg="add mod">
          <ac:chgData name="Tricia Schooling" userId="93c72e7d-3b3e-4b01-8d05-13da2db3ef39" providerId="ADAL" clId="{213A1632-28EC-4BD0-AFF1-2F58CC300E92}" dt="2021-01-06T11:51:59.561" v="2384" actId="20577"/>
          <ac:spMkLst>
            <pc:docMk/>
            <pc:sldMk cId="1393823253" sldId="2142531611"/>
            <ac:spMk id="7" creationId="{20C1F146-41E9-47F3-A38C-BE2D6432C0CA}"/>
          </ac:spMkLst>
        </pc:spChg>
        <pc:spChg chg="add mod">
          <ac:chgData name="Tricia Schooling" userId="93c72e7d-3b3e-4b01-8d05-13da2db3ef39" providerId="ADAL" clId="{213A1632-28EC-4BD0-AFF1-2F58CC300E92}" dt="2021-01-06T11:48:06.141" v="2348" actId="1076"/>
          <ac:spMkLst>
            <pc:docMk/>
            <pc:sldMk cId="1393823253" sldId="2142531611"/>
            <ac:spMk id="8" creationId="{C40C394F-D786-4D37-80D5-EC5E97913EEE}"/>
          </ac:spMkLst>
        </pc:spChg>
        <pc:spChg chg="add mod">
          <ac:chgData name="Tricia Schooling" userId="93c72e7d-3b3e-4b01-8d05-13da2db3ef39" providerId="ADAL" clId="{213A1632-28EC-4BD0-AFF1-2F58CC300E92}" dt="2021-01-06T11:47:27.909" v="2337" actId="1076"/>
          <ac:spMkLst>
            <pc:docMk/>
            <pc:sldMk cId="1393823253" sldId="2142531611"/>
            <ac:spMk id="9" creationId="{E875924B-57B4-4F82-A5AF-382FC84A8D31}"/>
          </ac:spMkLst>
        </pc:spChg>
        <pc:spChg chg="add mod">
          <ac:chgData name="Tricia Schooling" userId="93c72e7d-3b3e-4b01-8d05-13da2db3ef39" providerId="ADAL" clId="{213A1632-28EC-4BD0-AFF1-2F58CC300E92}" dt="2021-01-06T11:49:09.803" v="2357" actId="3064"/>
          <ac:spMkLst>
            <pc:docMk/>
            <pc:sldMk cId="1393823253" sldId="2142531611"/>
            <ac:spMk id="10" creationId="{1C34AA5C-DDDE-4497-B64E-6DA02B6653CD}"/>
          </ac:spMkLst>
        </pc:spChg>
        <pc:spChg chg="add mod">
          <ac:chgData name="Tricia Schooling" userId="93c72e7d-3b3e-4b01-8d05-13da2db3ef39" providerId="ADAL" clId="{213A1632-28EC-4BD0-AFF1-2F58CC300E92}" dt="2021-01-06T11:47:47.021" v="2345" actId="1076"/>
          <ac:spMkLst>
            <pc:docMk/>
            <pc:sldMk cId="1393823253" sldId="2142531611"/>
            <ac:spMk id="11" creationId="{A20F2579-35DD-4A45-9ABF-65DE787D0D79}"/>
          </ac:spMkLst>
        </pc:spChg>
        <pc:spChg chg="add mod">
          <ac:chgData name="Tricia Schooling" userId="93c72e7d-3b3e-4b01-8d05-13da2db3ef39" providerId="ADAL" clId="{213A1632-28EC-4BD0-AFF1-2F58CC300E92}" dt="2021-01-06T11:48:19.589" v="2350" actId="1076"/>
          <ac:spMkLst>
            <pc:docMk/>
            <pc:sldMk cId="1393823253" sldId="2142531611"/>
            <ac:spMk id="12" creationId="{FE13A295-C736-4D34-AA98-17A1EA7DC279}"/>
          </ac:spMkLst>
        </pc:spChg>
        <pc:spChg chg="add del mod">
          <ac:chgData name="Tricia Schooling" userId="93c72e7d-3b3e-4b01-8d05-13da2db3ef39" providerId="ADAL" clId="{213A1632-28EC-4BD0-AFF1-2F58CC300E92}" dt="2021-01-06T11:34:11.701" v="2123"/>
          <ac:spMkLst>
            <pc:docMk/>
            <pc:sldMk cId="1393823253" sldId="2142531611"/>
            <ac:spMk id="13" creationId="{A61D00B7-84DA-45CF-828D-F8D1AEE37604}"/>
          </ac:spMkLst>
        </pc:spChg>
        <pc:spChg chg="add del mod">
          <ac:chgData name="Tricia Schooling" userId="93c72e7d-3b3e-4b01-8d05-13da2db3ef39" providerId="ADAL" clId="{213A1632-28EC-4BD0-AFF1-2F58CC300E92}" dt="2021-01-06T11:34:11.378" v="2122"/>
          <ac:spMkLst>
            <pc:docMk/>
            <pc:sldMk cId="1393823253" sldId="2142531611"/>
            <ac:spMk id="14" creationId="{E8E3EC98-18D2-4912-BF2B-AA927B53C4D2}"/>
          </ac:spMkLst>
        </pc:spChg>
        <pc:spChg chg="add mod">
          <ac:chgData name="Tricia Schooling" userId="93c72e7d-3b3e-4b01-8d05-13da2db3ef39" providerId="ADAL" clId="{213A1632-28EC-4BD0-AFF1-2F58CC300E92}" dt="2021-01-06T11:48:47.245" v="2356" actId="1076"/>
          <ac:spMkLst>
            <pc:docMk/>
            <pc:sldMk cId="1393823253" sldId="2142531611"/>
            <ac:spMk id="15" creationId="{7A02EB82-968B-4AFC-A8BD-323F70CB6DC1}"/>
          </ac:spMkLst>
        </pc:spChg>
        <pc:picChg chg="add del">
          <ac:chgData name="Tricia Schooling" userId="93c72e7d-3b3e-4b01-8d05-13da2db3ef39" providerId="ADAL" clId="{213A1632-28EC-4BD0-AFF1-2F58CC300E92}" dt="2021-01-06T11:37:20.128" v="2148" actId="478"/>
          <ac:picMkLst>
            <pc:docMk/>
            <pc:sldMk cId="1393823253" sldId="2142531611"/>
            <ac:picMk id="16" creationId="{4E548BF9-F4CD-4892-A102-A2F12B752327}"/>
          </ac:picMkLst>
        </pc:picChg>
        <pc:picChg chg="add mod">
          <ac:chgData name="Tricia Schooling" userId="93c72e7d-3b3e-4b01-8d05-13da2db3ef39" providerId="ADAL" clId="{213A1632-28EC-4BD0-AFF1-2F58CC300E92}" dt="2021-01-06T11:45:17.126" v="2324" actId="1076"/>
          <ac:picMkLst>
            <pc:docMk/>
            <pc:sldMk cId="1393823253" sldId="2142531611"/>
            <ac:picMk id="18" creationId="{560C43FB-A759-4927-9E42-72E51D70AE29}"/>
          </ac:picMkLst>
        </pc:picChg>
        <pc:picChg chg="add mod">
          <ac:chgData name="Tricia Schooling" userId="93c72e7d-3b3e-4b01-8d05-13da2db3ef39" providerId="ADAL" clId="{213A1632-28EC-4BD0-AFF1-2F58CC300E92}" dt="2021-01-06T11:47:54.105" v="2346" actId="1076"/>
          <ac:picMkLst>
            <pc:docMk/>
            <pc:sldMk cId="1393823253" sldId="2142531611"/>
            <ac:picMk id="20" creationId="{68902F94-4923-40FC-9363-BCFD37EC0C35}"/>
          </ac:picMkLst>
        </pc:picChg>
        <pc:picChg chg="add mod">
          <ac:chgData name="Tricia Schooling" userId="93c72e7d-3b3e-4b01-8d05-13da2db3ef39" providerId="ADAL" clId="{213A1632-28EC-4BD0-AFF1-2F58CC300E92}" dt="2021-01-06T11:48:23.657" v="2351" actId="1076"/>
          <ac:picMkLst>
            <pc:docMk/>
            <pc:sldMk cId="1393823253" sldId="2142531611"/>
            <ac:picMk id="22" creationId="{6D6EF88B-7531-4D20-B910-0ABA8AE78F67}"/>
          </ac:picMkLst>
        </pc:picChg>
        <pc:picChg chg="add mod">
          <ac:chgData name="Tricia Schooling" userId="93c72e7d-3b3e-4b01-8d05-13da2db3ef39" providerId="ADAL" clId="{213A1632-28EC-4BD0-AFF1-2F58CC300E92}" dt="2021-01-06T11:46:04.501" v="2330" actId="1076"/>
          <ac:picMkLst>
            <pc:docMk/>
            <pc:sldMk cId="1393823253" sldId="2142531611"/>
            <ac:picMk id="24" creationId="{743046ED-5CB4-4793-BA01-28CC30F6A7A9}"/>
          </ac:picMkLst>
        </pc:picChg>
        <pc:picChg chg="add mod">
          <ac:chgData name="Tricia Schooling" userId="93c72e7d-3b3e-4b01-8d05-13da2db3ef39" providerId="ADAL" clId="{213A1632-28EC-4BD0-AFF1-2F58CC300E92}" dt="2021-01-06T11:45:24.006" v="2325" actId="1076"/>
          <ac:picMkLst>
            <pc:docMk/>
            <pc:sldMk cId="1393823253" sldId="2142531611"/>
            <ac:picMk id="26" creationId="{638B6FCD-300B-443A-B2E4-3EAEB0E84968}"/>
          </ac:picMkLst>
        </pc:picChg>
        <pc:cxnChg chg="add del">
          <ac:chgData name="Tricia Schooling" userId="93c72e7d-3b3e-4b01-8d05-13da2db3ef39" providerId="ADAL" clId="{213A1632-28EC-4BD0-AFF1-2F58CC300E92}" dt="2021-01-06T11:49:48.979" v="2370" actId="11529"/>
          <ac:cxnSpMkLst>
            <pc:docMk/>
            <pc:sldMk cId="1393823253" sldId="2142531611"/>
            <ac:cxnSpMk id="28" creationId="{40C12BEC-E800-41EF-908D-7061B8C0F7C6}"/>
          </ac:cxnSpMkLst>
        </pc:cxnChg>
      </pc:sldChg>
      <pc:sldChg chg="addSp delSp modSp mod">
        <pc:chgData name="Tricia Schooling" userId="93c72e7d-3b3e-4b01-8d05-13da2db3ef39" providerId="ADAL" clId="{213A1632-28EC-4BD0-AFF1-2F58CC300E92}" dt="2021-01-06T13:22:53.962" v="2976" actId="207"/>
        <pc:sldMkLst>
          <pc:docMk/>
          <pc:sldMk cId="4030680419" sldId="2142531614"/>
        </pc:sldMkLst>
        <pc:spChg chg="mod">
          <ac:chgData name="Tricia Schooling" userId="93c72e7d-3b3e-4b01-8d05-13da2db3ef39" providerId="ADAL" clId="{213A1632-28EC-4BD0-AFF1-2F58CC300E92}" dt="2021-01-05T16:58:41.687" v="976"/>
          <ac:spMkLst>
            <pc:docMk/>
            <pc:sldMk cId="4030680419" sldId="2142531614"/>
            <ac:spMk id="2" creationId="{00000000-0000-0000-0000-000000000000}"/>
          </ac:spMkLst>
        </pc:spChg>
        <pc:spChg chg="mod">
          <ac:chgData name="Tricia Schooling" userId="93c72e7d-3b3e-4b01-8d05-13da2db3ef39" providerId="ADAL" clId="{213A1632-28EC-4BD0-AFF1-2F58CC300E92}" dt="2021-01-05T16:58:41.687" v="976"/>
          <ac:spMkLst>
            <pc:docMk/>
            <pc:sldMk cId="4030680419" sldId="2142531614"/>
            <ac:spMk id="3" creationId="{00000000-0000-0000-0000-000000000000}"/>
          </ac:spMkLst>
        </pc:spChg>
        <pc:spChg chg="mod">
          <ac:chgData name="Tricia Schooling" userId="93c72e7d-3b3e-4b01-8d05-13da2db3ef39" providerId="ADAL" clId="{213A1632-28EC-4BD0-AFF1-2F58CC300E92}" dt="2021-01-06T13:22:41.332" v="2973" actId="207"/>
          <ac:spMkLst>
            <pc:docMk/>
            <pc:sldMk cId="4030680419" sldId="2142531614"/>
            <ac:spMk id="4" creationId="{00000000-0000-0000-0000-000000000000}"/>
          </ac:spMkLst>
        </pc:spChg>
        <pc:spChg chg="add mod">
          <ac:chgData name="Tricia Schooling" userId="93c72e7d-3b3e-4b01-8d05-13da2db3ef39" providerId="ADAL" clId="{213A1632-28EC-4BD0-AFF1-2F58CC300E92}" dt="2021-01-06T13:22:53.962" v="2976" actId="207"/>
          <ac:spMkLst>
            <pc:docMk/>
            <pc:sldMk cId="4030680419" sldId="2142531614"/>
            <ac:spMk id="5" creationId="{3EDC1EA9-F460-4523-AF71-43AE65D7157B}"/>
          </ac:spMkLst>
        </pc:spChg>
        <pc:spChg chg="add mod">
          <ac:chgData name="Tricia Schooling" userId="93c72e7d-3b3e-4b01-8d05-13da2db3ef39" providerId="ADAL" clId="{213A1632-28EC-4BD0-AFF1-2F58CC300E92}" dt="2021-01-06T13:22:53.962" v="2976" actId="207"/>
          <ac:spMkLst>
            <pc:docMk/>
            <pc:sldMk cId="4030680419" sldId="2142531614"/>
            <ac:spMk id="6" creationId="{54AE091B-BB00-458E-9583-1E1F74BAD54A}"/>
          </ac:spMkLst>
        </pc:spChg>
        <pc:spChg chg="add mod">
          <ac:chgData name="Tricia Schooling" userId="93c72e7d-3b3e-4b01-8d05-13da2db3ef39" providerId="ADAL" clId="{213A1632-28EC-4BD0-AFF1-2F58CC300E92}" dt="2021-01-06T13:22:53.962" v="2976" actId="207"/>
          <ac:spMkLst>
            <pc:docMk/>
            <pc:sldMk cId="4030680419" sldId="2142531614"/>
            <ac:spMk id="7" creationId="{526FC8C3-2B3F-4EDB-AD22-F52DDE5F3BBC}"/>
          </ac:spMkLst>
        </pc:spChg>
        <pc:spChg chg="add mod">
          <ac:chgData name="Tricia Schooling" userId="93c72e7d-3b3e-4b01-8d05-13da2db3ef39" providerId="ADAL" clId="{213A1632-28EC-4BD0-AFF1-2F58CC300E92}" dt="2021-01-06T13:22:53.962" v="2976" actId="207"/>
          <ac:spMkLst>
            <pc:docMk/>
            <pc:sldMk cId="4030680419" sldId="2142531614"/>
            <ac:spMk id="8" creationId="{FDDC4476-C971-41F2-B680-2E99E299766E}"/>
          </ac:spMkLst>
        </pc:spChg>
        <pc:spChg chg="add mod">
          <ac:chgData name="Tricia Schooling" userId="93c72e7d-3b3e-4b01-8d05-13da2db3ef39" providerId="ADAL" clId="{213A1632-28EC-4BD0-AFF1-2F58CC300E92}" dt="2021-01-06T13:22:53.962" v="2976" actId="207"/>
          <ac:spMkLst>
            <pc:docMk/>
            <pc:sldMk cId="4030680419" sldId="2142531614"/>
            <ac:spMk id="9" creationId="{DA770A2D-55FC-4D18-A130-42A91FCB31A8}"/>
          </ac:spMkLst>
        </pc:spChg>
        <pc:spChg chg="add del mod">
          <ac:chgData name="Tricia Schooling" userId="93c72e7d-3b3e-4b01-8d05-13da2db3ef39" providerId="ADAL" clId="{213A1632-28EC-4BD0-AFF1-2F58CC300E92}" dt="2021-01-06T12:05:11.015" v="2547" actId="478"/>
          <ac:spMkLst>
            <pc:docMk/>
            <pc:sldMk cId="4030680419" sldId="2142531614"/>
            <ac:spMk id="10" creationId="{E12F6D46-3375-4E99-9477-EDC9E3DF7E82}"/>
          </ac:spMkLst>
        </pc:spChg>
        <pc:spChg chg="add mod">
          <ac:chgData name="Tricia Schooling" userId="93c72e7d-3b3e-4b01-8d05-13da2db3ef39" providerId="ADAL" clId="{213A1632-28EC-4BD0-AFF1-2F58CC300E92}" dt="2021-01-06T13:16:19.266" v="2928" actId="1076"/>
          <ac:spMkLst>
            <pc:docMk/>
            <pc:sldMk cId="4030680419" sldId="2142531614"/>
            <ac:spMk id="11" creationId="{C1EE0317-A442-446F-A6B8-F8AAD07DF403}"/>
          </ac:spMkLst>
        </pc:spChg>
        <pc:spChg chg="add mod">
          <ac:chgData name="Tricia Schooling" userId="93c72e7d-3b3e-4b01-8d05-13da2db3ef39" providerId="ADAL" clId="{213A1632-28EC-4BD0-AFF1-2F58CC300E92}" dt="2021-01-06T13:17:26.777" v="2952" actId="1076"/>
          <ac:spMkLst>
            <pc:docMk/>
            <pc:sldMk cId="4030680419" sldId="2142531614"/>
            <ac:spMk id="12" creationId="{A22645A9-09C5-476A-A83E-3B1881C15AA0}"/>
          </ac:spMkLst>
        </pc:spChg>
        <pc:spChg chg="add mod">
          <ac:chgData name="Tricia Schooling" userId="93c72e7d-3b3e-4b01-8d05-13da2db3ef39" providerId="ADAL" clId="{213A1632-28EC-4BD0-AFF1-2F58CC300E92}" dt="2021-01-06T13:16:28.107" v="2936" actId="1076"/>
          <ac:spMkLst>
            <pc:docMk/>
            <pc:sldMk cId="4030680419" sldId="2142531614"/>
            <ac:spMk id="13" creationId="{125379B9-56CC-4C47-9D1E-389D11D462BD}"/>
          </ac:spMkLst>
        </pc:spChg>
        <pc:spChg chg="add del mod">
          <ac:chgData name="Tricia Schooling" userId="93c72e7d-3b3e-4b01-8d05-13da2db3ef39" providerId="ADAL" clId="{213A1632-28EC-4BD0-AFF1-2F58CC300E92}" dt="2021-01-06T13:16:02.925" v="2923" actId="478"/>
          <ac:spMkLst>
            <pc:docMk/>
            <pc:sldMk cId="4030680419" sldId="2142531614"/>
            <ac:spMk id="14" creationId="{86FF4716-C409-4A30-AFC0-F44983CD078E}"/>
          </ac:spMkLst>
        </pc:spChg>
        <pc:spChg chg="add del mod">
          <ac:chgData name="Tricia Schooling" userId="93c72e7d-3b3e-4b01-8d05-13da2db3ef39" providerId="ADAL" clId="{213A1632-28EC-4BD0-AFF1-2F58CC300E92}" dt="2021-01-06T13:16:01.951" v="2922" actId="478"/>
          <ac:spMkLst>
            <pc:docMk/>
            <pc:sldMk cId="4030680419" sldId="2142531614"/>
            <ac:spMk id="15" creationId="{8E3B28E2-0D26-4EA5-B293-AF2758F6A33C}"/>
          </ac:spMkLst>
        </pc:spChg>
        <pc:spChg chg="add del mod">
          <ac:chgData name="Tricia Schooling" userId="93c72e7d-3b3e-4b01-8d05-13da2db3ef39" providerId="ADAL" clId="{213A1632-28EC-4BD0-AFF1-2F58CC300E92}" dt="2021-01-06T13:16:01.252" v="2921" actId="478"/>
          <ac:spMkLst>
            <pc:docMk/>
            <pc:sldMk cId="4030680419" sldId="2142531614"/>
            <ac:spMk id="16" creationId="{5FF4056C-A14F-47F2-9839-99E79FEC5EF4}"/>
          </ac:spMkLst>
        </pc:spChg>
        <pc:spChg chg="add mod">
          <ac:chgData name="Tricia Schooling" userId="93c72e7d-3b3e-4b01-8d05-13da2db3ef39" providerId="ADAL" clId="{213A1632-28EC-4BD0-AFF1-2F58CC300E92}" dt="2021-01-06T13:16:48.081" v="2943" actId="20577"/>
          <ac:spMkLst>
            <pc:docMk/>
            <pc:sldMk cId="4030680419" sldId="2142531614"/>
            <ac:spMk id="17" creationId="{448FA072-16DB-4747-B293-A6FCA9F2D24C}"/>
          </ac:spMkLst>
        </pc:spChg>
        <pc:spChg chg="add mod">
          <ac:chgData name="Tricia Schooling" userId="93c72e7d-3b3e-4b01-8d05-13da2db3ef39" providerId="ADAL" clId="{213A1632-28EC-4BD0-AFF1-2F58CC300E92}" dt="2021-01-06T13:18:22.008" v="2957" actId="1076"/>
          <ac:spMkLst>
            <pc:docMk/>
            <pc:sldMk cId="4030680419" sldId="2142531614"/>
            <ac:spMk id="18" creationId="{365810B6-BC93-44AC-86A7-CD2AA3A630D9}"/>
          </ac:spMkLst>
        </pc:spChg>
        <pc:spChg chg="add mod">
          <ac:chgData name="Tricia Schooling" userId="93c72e7d-3b3e-4b01-8d05-13da2db3ef39" providerId="ADAL" clId="{213A1632-28EC-4BD0-AFF1-2F58CC300E92}" dt="2021-01-06T13:16:54.121" v="2946" actId="20577"/>
          <ac:spMkLst>
            <pc:docMk/>
            <pc:sldMk cId="4030680419" sldId="2142531614"/>
            <ac:spMk id="19" creationId="{FE9DDF1D-88E9-4AC8-85D5-4D99A6D1251A}"/>
          </ac:spMkLst>
        </pc:spChg>
      </pc:sldChg>
      <pc:sldChg chg="del">
        <pc:chgData name="Tricia Schooling" userId="93c72e7d-3b3e-4b01-8d05-13da2db3ef39" providerId="ADAL" clId="{213A1632-28EC-4BD0-AFF1-2F58CC300E92}" dt="2020-12-18T12:31:38.321" v="15" actId="47"/>
        <pc:sldMkLst>
          <pc:docMk/>
          <pc:sldMk cId="2335211253" sldId="2142531616"/>
        </pc:sldMkLst>
      </pc:sldChg>
      <pc:sldChg chg="del">
        <pc:chgData name="Tricia Schooling" userId="93c72e7d-3b3e-4b01-8d05-13da2db3ef39" providerId="ADAL" clId="{213A1632-28EC-4BD0-AFF1-2F58CC300E92}" dt="2021-01-05T10:30:04.956" v="478" actId="47"/>
        <pc:sldMkLst>
          <pc:docMk/>
          <pc:sldMk cId="3179226409" sldId="2142531617"/>
        </pc:sldMkLst>
      </pc:sldChg>
      <pc:sldChg chg="del">
        <pc:chgData name="Tricia Schooling" userId="93c72e7d-3b3e-4b01-8d05-13da2db3ef39" providerId="ADAL" clId="{213A1632-28EC-4BD0-AFF1-2F58CC300E92}" dt="2021-01-05T10:30:03.905" v="477" actId="47"/>
        <pc:sldMkLst>
          <pc:docMk/>
          <pc:sldMk cId="723118155" sldId="2142531618"/>
        </pc:sldMkLst>
      </pc:sldChg>
      <pc:sldChg chg="del">
        <pc:chgData name="Tricia Schooling" userId="93c72e7d-3b3e-4b01-8d05-13da2db3ef39" providerId="ADAL" clId="{213A1632-28EC-4BD0-AFF1-2F58CC300E92}" dt="2021-01-05T10:30:02.264" v="476" actId="47"/>
        <pc:sldMkLst>
          <pc:docMk/>
          <pc:sldMk cId="2363994449" sldId="2142531619"/>
        </pc:sldMkLst>
      </pc:sldChg>
      <pc:sldChg chg="modSp">
        <pc:chgData name="Tricia Schooling" userId="93c72e7d-3b3e-4b01-8d05-13da2db3ef39" providerId="ADAL" clId="{213A1632-28EC-4BD0-AFF1-2F58CC300E92}" dt="2021-01-05T16:58:41.687" v="976"/>
        <pc:sldMkLst>
          <pc:docMk/>
          <pc:sldMk cId="75793987" sldId="2142531636"/>
        </pc:sldMkLst>
        <pc:spChg chg="mod">
          <ac:chgData name="Tricia Schooling" userId="93c72e7d-3b3e-4b01-8d05-13da2db3ef39" providerId="ADAL" clId="{213A1632-28EC-4BD0-AFF1-2F58CC300E92}" dt="2021-01-05T16:58:41.687" v="976"/>
          <ac:spMkLst>
            <pc:docMk/>
            <pc:sldMk cId="75793987" sldId="2142531636"/>
            <ac:spMk id="2" creationId="{7B7500FF-BAC8-461D-9A63-4ADD326BB0C2}"/>
          </ac:spMkLst>
        </pc:spChg>
      </pc:sldChg>
      <pc:sldChg chg="modSp">
        <pc:chgData name="Tricia Schooling" userId="93c72e7d-3b3e-4b01-8d05-13da2db3ef39" providerId="ADAL" clId="{213A1632-28EC-4BD0-AFF1-2F58CC300E92}" dt="2021-01-05T16:58:41.687" v="976"/>
        <pc:sldMkLst>
          <pc:docMk/>
          <pc:sldMk cId="69789520" sldId="2142531637"/>
        </pc:sldMkLst>
        <pc:spChg chg="mod">
          <ac:chgData name="Tricia Schooling" userId="93c72e7d-3b3e-4b01-8d05-13da2db3ef39" providerId="ADAL" clId="{213A1632-28EC-4BD0-AFF1-2F58CC300E92}" dt="2021-01-05T16:58:41.687" v="976"/>
          <ac:spMkLst>
            <pc:docMk/>
            <pc:sldMk cId="69789520" sldId="2142531637"/>
            <ac:spMk id="2" creationId="{7B7500FF-BAC8-461D-9A63-4ADD326BB0C2}"/>
          </ac:spMkLst>
        </pc:spChg>
      </pc:sldChg>
      <pc:sldChg chg="modSp">
        <pc:chgData name="Tricia Schooling" userId="93c72e7d-3b3e-4b01-8d05-13da2db3ef39" providerId="ADAL" clId="{213A1632-28EC-4BD0-AFF1-2F58CC300E92}" dt="2021-01-05T16:58:41.687" v="976"/>
        <pc:sldMkLst>
          <pc:docMk/>
          <pc:sldMk cId="3826673066" sldId="2142531638"/>
        </pc:sldMkLst>
        <pc:spChg chg="mod">
          <ac:chgData name="Tricia Schooling" userId="93c72e7d-3b3e-4b01-8d05-13da2db3ef39" providerId="ADAL" clId="{213A1632-28EC-4BD0-AFF1-2F58CC300E92}" dt="2021-01-05T16:58:41.687" v="976"/>
          <ac:spMkLst>
            <pc:docMk/>
            <pc:sldMk cId="3826673066" sldId="2142531638"/>
            <ac:spMk id="2" creationId="{7B7500FF-BAC8-461D-9A63-4ADD326BB0C2}"/>
          </ac:spMkLst>
        </pc:spChg>
      </pc:sldChg>
      <pc:sldChg chg="modSp mod">
        <pc:chgData name="Tricia Schooling" userId="93c72e7d-3b3e-4b01-8d05-13da2db3ef39" providerId="ADAL" clId="{213A1632-28EC-4BD0-AFF1-2F58CC300E92}" dt="2021-01-06T09:59:24.130" v="1250" actId="20577"/>
        <pc:sldMkLst>
          <pc:docMk/>
          <pc:sldMk cId="2883742344" sldId="2142531639"/>
        </pc:sldMkLst>
        <pc:spChg chg="mod">
          <ac:chgData name="Tricia Schooling" userId="93c72e7d-3b3e-4b01-8d05-13da2db3ef39" providerId="ADAL" clId="{213A1632-28EC-4BD0-AFF1-2F58CC300E92}" dt="2021-01-06T09:59:24.130" v="1250" actId="20577"/>
          <ac:spMkLst>
            <pc:docMk/>
            <pc:sldMk cId="2883742344" sldId="2142531639"/>
            <ac:spMk id="2" creationId="{7B7500FF-BAC8-461D-9A63-4ADD326BB0C2}"/>
          </ac:spMkLst>
        </pc:spChg>
      </pc:sldChg>
      <pc:sldChg chg="modSp">
        <pc:chgData name="Tricia Schooling" userId="93c72e7d-3b3e-4b01-8d05-13da2db3ef39" providerId="ADAL" clId="{213A1632-28EC-4BD0-AFF1-2F58CC300E92}" dt="2021-01-05T16:58:41.687" v="976"/>
        <pc:sldMkLst>
          <pc:docMk/>
          <pc:sldMk cId="3437686615" sldId="2142531640"/>
        </pc:sldMkLst>
        <pc:spChg chg="mod">
          <ac:chgData name="Tricia Schooling" userId="93c72e7d-3b3e-4b01-8d05-13da2db3ef39" providerId="ADAL" clId="{213A1632-28EC-4BD0-AFF1-2F58CC300E92}" dt="2021-01-05T16:58:41.687" v="976"/>
          <ac:spMkLst>
            <pc:docMk/>
            <pc:sldMk cId="3437686615" sldId="2142531640"/>
            <ac:spMk id="2" creationId="{7B7500FF-BAC8-461D-9A63-4ADD326BB0C2}"/>
          </ac:spMkLst>
        </pc:spChg>
      </pc:sldChg>
      <pc:sldChg chg="modSp">
        <pc:chgData name="Tricia Schooling" userId="93c72e7d-3b3e-4b01-8d05-13da2db3ef39" providerId="ADAL" clId="{213A1632-28EC-4BD0-AFF1-2F58CC300E92}" dt="2021-01-05T16:58:41.687" v="976"/>
        <pc:sldMkLst>
          <pc:docMk/>
          <pc:sldMk cId="698149783" sldId="2142531641"/>
        </pc:sldMkLst>
        <pc:spChg chg="mod">
          <ac:chgData name="Tricia Schooling" userId="93c72e7d-3b3e-4b01-8d05-13da2db3ef39" providerId="ADAL" clId="{213A1632-28EC-4BD0-AFF1-2F58CC300E92}" dt="2021-01-05T16:58:41.687" v="976"/>
          <ac:spMkLst>
            <pc:docMk/>
            <pc:sldMk cId="698149783" sldId="2142531641"/>
            <ac:spMk id="2" creationId="{7B7500FF-BAC8-461D-9A63-4ADD326BB0C2}"/>
          </ac:spMkLst>
        </pc:spChg>
      </pc:sldChg>
      <pc:sldChg chg="modSp">
        <pc:chgData name="Tricia Schooling" userId="93c72e7d-3b3e-4b01-8d05-13da2db3ef39" providerId="ADAL" clId="{213A1632-28EC-4BD0-AFF1-2F58CC300E92}" dt="2021-01-05T16:58:41.687" v="976"/>
        <pc:sldMkLst>
          <pc:docMk/>
          <pc:sldMk cId="2729281657" sldId="2142531642"/>
        </pc:sldMkLst>
        <pc:spChg chg="mod">
          <ac:chgData name="Tricia Schooling" userId="93c72e7d-3b3e-4b01-8d05-13da2db3ef39" providerId="ADAL" clId="{213A1632-28EC-4BD0-AFF1-2F58CC300E92}" dt="2021-01-05T16:58:41.687" v="976"/>
          <ac:spMkLst>
            <pc:docMk/>
            <pc:sldMk cId="2729281657" sldId="2142531642"/>
            <ac:spMk id="2" creationId="{7B7500FF-BAC8-461D-9A63-4ADD326BB0C2}"/>
          </ac:spMkLst>
        </pc:spChg>
      </pc:sldChg>
      <pc:sldChg chg="modSp">
        <pc:chgData name="Tricia Schooling" userId="93c72e7d-3b3e-4b01-8d05-13da2db3ef39" providerId="ADAL" clId="{213A1632-28EC-4BD0-AFF1-2F58CC300E92}" dt="2021-01-05T16:58:41.687" v="976"/>
        <pc:sldMkLst>
          <pc:docMk/>
          <pc:sldMk cId="1355117039" sldId="2142531643"/>
        </pc:sldMkLst>
        <pc:spChg chg="mod">
          <ac:chgData name="Tricia Schooling" userId="93c72e7d-3b3e-4b01-8d05-13da2db3ef39" providerId="ADAL" clId="{213A1632-28EC-4BD0-AFF1-2F58CC300E92}" dt="2021-01-05T16:58:41.687" v="976"/>
          <ac:spMkLst>
            <pc:docMk/>
            <pc:sldMk cId="1355117039" sldId="2142531643"/>
            <ac:spMk id="2" creationId="{7B7500FF-BAC8-461D-9A63-4ADD326BB0C2}"/>
          </ac:spMkLst>
        </pc:spChg>
      </pc:sldChg>
      <pc:sldChg chg="modSp">
        <pc:chgData name="Tricia Schooling" userId="93c72e7d-3b3e-4b01-8d05-13da2db3ef39" providerId="ADAL" clId="{213A1632-28EC-4BD0-AFF1-2F58CC300E92}" dt="2021-01-05T16:58:41.687" v="976"/>
        <pc:sldMkLst>
          <pc:docMk/>
          <pc:sldMk cId="3784121378" sldId="2142531644"/>
        </pc:sldMkLst>
        <pc:spChg chg="mod">
          <ac:chgData name="Tricia Schooling" userId="93c72e7d-3b3e-4b01-8d05-13da2db3ef39" providerId="ADAL" clId="{213A1632-28EC-4BD0-AFF1-2F58CC300E92}" dt="2021-01-05T16:58:41.687" v="976"/>
          <ac:spMkLst>
            <pc:docMk/>
            <pc:sldMk cId="3784121378" sldId="2142531644"/>
            <ac:spMk id="2" creationId="{7B7500FF-BAC8-461D-9A63-4ADD326BB0C2}"/>
          </ac:spMkLst>
        </pc:spChg>
      </pc:sldChg>
      <pc:sldChg chg="modSp">
        <pc:chgData name="Tricia Schooling" userId="93c72e7d-3b3e-4b01-8d05-13da2db3ef39" providerId="ADAL" clId="{213A1632-28EC-4BD0-AFF1-2F58CC300E92}" dt="2021-01-05T16:58:41.687" v="976"/>
        <pc:sldMkLst>
          <pc:docMk/>
          <pc:sldMk cId="2284613616" sldId="2142531645"/>
        </pc:sldMkLst>
        <pc:spChg chg="mod">
          <ac:chgData name="Tricia Schooling" userId="93c72e7d-3b3e-4b01-8d05-13da2db3ef39" providerId="ADAL" clId="{213A1632-28EC-4BD0-AFF1-2F58CC300E92}" dt="2021-01-05T16:58:41.687" v="976"/>
          <ac:spMkLst>
            <pc:docMk/>
            <pc:sldMk cId="2284613616" sldId="2142531645"/>
            <ac:spMk id="2" creationId="{7B7500FF-BAC8-461D-9A63-4ADD326BB0C2}"/>
          </ac:spMkLst>
        </pc:spChg>
      </pc:sldChg>
      <pc:sldChg chg="modSp">
        <pc:chgData name="Tricia Schooling" userId="93c72e7d-3b3e-4b01-8d05-13da2db3ef39" providerId="ADAL" clId="{213A1632-28EC-4BD0-AFF1-2F58CC300E92}" dt="2021-01-05T16:58:41.687" v="976"/>
        <pc:sldMkLst>
          <pc:docMk/>
          <pc:sldMk cId="3432076414" sldId="2142531648"/>
        </pc:sldMkLst>
        <pc:spChg chg="mod">
          <ac:chgData name="Tricia Schooling" userId="93c72e7d-3b3e-4b01-8d05-13da2db3ef39" providerId="ADAL" clId="{213A1632-28EC-4BD0-AFF1-2F58CC300E92}" dt="2021-01-05T16:58:41.687" v="976"/>
          <ac:spMkLst>
            <pc:docMk/>
            <pc:sldMk cId="3432076414" sldId="2142531648"/>
            <ac:spMk id="2" creationId="{7B7500FF-BAC8-461D-9A63-4ADD326BB0C2}"/>
          </ac:spMkLst>
        </pc:spChg>
      </pc:sldChg>
      <pc:sldChg chg="modSp">
        <pc:chgData name="Tricia Schooling" userId="93c72e7d-3b3e-4b01-8d05-13da2db3ef39" providerId="ADAL" clId="{213A1632-28EC-4BD0-AFF1-2F58CC300E92}" dt="2021-01-05T16:58:41.687" v="976"/>
        <pc:sldMkLst>
          <pc:docMk/>
          <pc:sldMk cId="2649817923" sldId="2142531649"/>
        </pc:sldMkLst>
        <pc:spChg chg="mod">
          <ac:chgData name="Tricia Schooling" userId="93c72e7d-3b3e-4b01-8d05-13da2db3ef39" providerId="ADAL" clId="{213A1632-28EC-4BD0-AFF1-2F58CC300E92}" dt="2021-01-05T16:58:41.687" v="976"/>
          <ac:spMkLst>
            <pc:docMk/>
            <pc:sldMk cId="2649817923" sldId="2142531649"/>
            <ac:spMk id="2" creationId="{1F9AD42F-055A-49DA-B1D8-193FCD3F5825}"/>
          </ac:spMkLst>
        </pc:spChg>
        <pc:spChg chg="mod">
          <ac:chgData name="Tricia Schooling" userId="93c72e7d-3b3e-4b01-8d05-13da2db3ef39" providerId="ADAL" clId="{213A1632-28EC-4BD0-AFF1-2F58CC300E92}" dt="2021-01-05T16:58:41.687" v="976"/>
          <ac:spMkLst>
            <pc:docMk/>
            <pc:sldMk cId="2649817923" sldId="2142531649"/>
            <ac:spMk id="3" creationId="{68CA8260-DE39-49AA-BAA3-4D6B21B3C692}"/>
          </ac:spMkLst>
        </pc:spChg>
      </pc:sldChg>
      <pc:sldChg chg="modSp">
        <pc:chgData name="Tricia Schooling" userId="93c72e7d-3b3e-4b01-8d05-13da2db3ef39" providerId="ADAL" clId="{213A1632-28EC-4BD0-AFF1-2F58CC300E92}" dt="2021-01-05T16:58:41.687" v="976"/>
        <pc:sldMkLst>
          <pc:docMk/>
          <pc:sldMk cId="3823219401" sldId="2142531650"/>
        </pc:sldMkLst>
        <pc:spChg chg="mod">
          <ac:chgData name="Tricia Schooling" userId="93c72e7d-3b3e-4b01-8d05-13da2db3ef39" providerId="ADAL" clId="{213A1632-28EC-4BD0-AFF1-2F58CC300E92}" dt="2021-01-05T16:58:41.687" v="976"/>
          <ac:spMkLst>
            <pc:docMk/>
            <pc:sldMk cId="3823219401" sldId="2142531650"/>
            <ac:spMk id="3" creationId="{E9BA5FBF-DF7F-4EEA-B7FC-36B4612533BB}"/>
          </ac:spMkLst>
        </pc:spChg>
        <pc:spChg chg="mod">
          <ac:chgData name="Tricia Schooling" userId="93c72e7d-3b3e-4b01-8d05-13da2db3ef39" providerId="ADAL" clId="{213A1632-28EC-4BD0-AFF1-2F58CC300E92}" dt="2021-01-05T16:58:41.687" v="976"/>
          <ac:spMkLst>
            <pc:docMk/>
            <pc:sldMk cId="3823219401" sldId="2142531650"/>
            <ac:spMk id="4" creationId="{609FD914-22B7-48E5-A9D5-FCE9136F10EF}"/>
          </ac:spMkLst>
        </pc:spChg>
        <pc:spChg chg="mod">
          <ac:chgData name="Tricia Schooling" userId="93c72e7d-3b3e-4b01-8d05-13da2db3ef39" providerId="ADAL" clId="{213A1632-28EC-4BD0-AFF1-2F58CC300E92}" dt="2021-01-05T16:58:41.687" v="976"/>
          <ac:spMkLst>
            <pc:docMk/>
            <pc:sldMk cId="3823219401" sldId="2142531650"/>
            <ac:spMk id="5" creationId="{1F9AD42F-055A-49DA-B1D8-193FCD3F5825}"/>
          </ac:spMkLst>
        </pc:spChg>
      </pc:sldChg>
      <pc:sldChg chg="modSp">
        <pc:chgData name="Tricia Schooling" userId="93c72e7d-3b3e-4b01-8d05-13da2db3ef39" providerId="ADAL" clId="{213A1632-28EC-4BD0-AFF1-2F58CC300E92}" dt="2021-01-05T16:58:41.687" v="976"/>
        <pc:sldMkLst>
          <pc:docMk/>
          <pc:sldMk cId="927178188" sldId="2142531652"/>
        </pc:sldMkLst>
        <pc:spChg chg="mod">
          <ac:chgData name="Tricia Schooling" userId="93c72e7d-3b3e-4b01-8d05-13da2db3ef39" providerId="ADAL" clId="{213A1632-28EC-4BD0-AFF1-2F58CC300E92}" dt="2021-01-05T16:58:41.687" v="976"/>
          <ac:spMkLst>
            <pc:docMk/>
            <pc:sldMk cId="927178188" sldId="2142531652"/>
            <ac:spMk id="2" creationId="{00000000-0000-0000-0000-000000000000}"/>
          </ac:spMkLst>
        </pc:spChg>
        <pc:spChg chg="mod">
          <ac:chgData name="Tricia Schooling" userId="93c72e7d-3b3e-4b01-8d05-13da2db3ef39" providerId="ADAL" clId="{213A1632-28EC-4BD0-AFF1-2F58CC300E92}" dt="2021-01-05T16:58:41.687" v="976"/>
          <ac:spMkLst>
            <pc:docMk/>
            <pc:sldMk cId="927178188" sldId="2142531652"/>
            <ac:spMk id="3" creationId="{00000000-0000-0000-0000-000000000000}"/>
          </ac:spMkLst>
        </pc:spChg>
        <pc:spChg chg="mod">
          <ac:chgData name="Tricia Schooling" userId="93c72e7d-3b3e-4b01-8d05-13da2db3ef39" providerId="ADAL" clId="{213A1632-28EC-4BD0-AFF1-2F58CC300E92}" dt="2021-01-05T16:58:41.687" v="976"/>
          <ac:spMkLst>
            <pc:docMk/>
            <pc:sldMk cId="927178188" sldId="2142531652"/>
            <ac:spMk id="4" creationId="{00000000-0000-0000-0000-000000000000}"/>
          </ac:spMkLst>
        </pc:spChg>
      </pc:sldChg>
      <pc:sldChg chg="del">
        <pc:chgData name="Tricia Schooling" userId="93c72e7d-3b3e-4b01-8d05-13da2db3ef39" providerId="ADAL" clId="{213A1632-28EC-4BD0-AFF1-2F58CC300E92}" dt="2020-12-18T12:28:54.764" v="1" actId="47"/>
        <pc:sldMkLst>
          <pc:docMk/>
          <pc:sldMk cId="1769849389" sldId="2142531654"/>
        </pc:sldMkLst>
      </pc:sldChg>
      <pc:sldChg chg="del">
        <pc:chgData name="Tricia Schooling" userId="93c72e7d-3b3e-4b01-8d05-13da2db3ef39" providerId="ADAL" clId="{213A1632-28EC-4BD0-AFF1-2F58CC300E92}" dt="2020-12-18T12:28:52.139" v="0" actId="47"/>
        <pc:sldMkLst>
          <pc:docMk/>
          <pc:sldMk cId="2683543526" sldId="2142531655"/>
        </pc:sldMkLst>
      </pc:sldChg>
      <pc:sldChg chg="modSp">
        <pc:chgData name="Tricia Schooling" userId="93c72e7d-3b3e-4b01-8d05-13da2db3ef39" providerId="ADAL" clId="{213A1632-28EC-4BD0-AFF1-2F58CC300E92}" dt="2021-01-05T16:58:41.687" v="976"/>
        <pc:sldMkLst>
          <pc:docMk/>
          <pc:sldMk cId="4232225417" sldId="2142531656"/>
        </pc:sldMkLst>
        <pc:spChg chg="mod">
          <ac:chgData name="Tricia Schooling" userId="93c72e7d-3b3e-4b01-8d05-13da2db3ef39" providerId="ADAL" clId="{213A1632-28EC-4BD0-AFF1-2F58CC300E92}" dt="2021-01-05T16:58:41.687" v="976"/>
          <ac:spMkLst>
            <pc:docMk/>
            <pc:sldMk cId="4232225417" sldId="2142531656"/>
            <ac:spMk id="2" creationId="{7B7500FF-BAC8-461D-9A63-4ADD326BB0C2}"/>
          </ac:spMkLst>
        </pc:spChg>
      </pc:sldChg>
      <pc:sldChg chg="del">
        <pc:chgData name="Tricia Schooling" userId="93c72e7d-3b3e-4b01-8d05-13da2db3ef39" providerId="ADAL" clId="{213A1632-28EC-4BD0-AFF1-2F58CC300E92}" dt="2020-12-18T12:30:34.988" v="5" actId="47"/>
        <pc:sldMkLst>
          <pc:docMk/>
          <pc:sldMk cId="841362614" sldId="2142531657"/>
        </pc:sldMkLst>
      </pc:sldChg>
      <pc:sldChg chg="modSp">
        <pc:chgData name="Tricia Schooling" userId="93c72e7d-3b3e-4b01-8d05-13da2db3ef39" providerId="ADAL" clId="{213A1632-28EC-4BD0-AFF1-2F58CC300E92}" dt="2021-01-05T16:58:41.687" v="976"/>
        <pc:sldMkLst>
          <pc:docMk/>
          <pc:sldMk cId="3889681559" sldId="2142531658"/>
        </pc:sldMkLst>
        <pc:spChg chg="mod">
          <ac:chgData name="Tricia Schooling" userId="93c72e7d-3b3e-4b01-8d05-13da2db3ef39" providerId="ADAL" clId="{213A1632-28EC-4BD0-AFF1-2F58CC300E92}" dt="2021-01-05T16:58:41.687" v="976"/>
          <ac:spMkLst>
            <pc:docMk/>
            <pc:sldMk cId="3889681559" sldId="2142531658"/>
            <ac:spMk id="2" creationId="{7B7500FF-BAC8-461D-9A63-4ADD326BB0C2}"/>
          </ac:spMkLst>
        </pc:spChg>
      </pc:sldChg>
      <pc:sldChg chg="delSp modSp mod">
        <pc:chgData name="Tricia Schooling" userId="93c72e7d-3b3e-4b01-8d05-13da2db3ef39" providerId="ADAL" clId="{213A1632-28EC-4BD0-AFF1-2F58CC300E92}" dt="2021-01-06T10:36:30.413" v="1493" actId="478"/>
        <pc:sldMkLst>
          <pc:docMk/>
          <pc:sldMk cId="835188861" sldId="2142531659"/>
        </pc:sldMkLst>
        <pc:spChg chg="mod">
          <ac:chgData name="Tricia Schooling" userId="93c72e7d-3b3e-4b01-8d05-13da2db3ef39" providerId="ADAL" clId="{213A1632-28EC-4BD0-AFF1-2F58CC300E92}" dt="2021-01-05T16:58:41.687" v="976"/>
          <ac:spMkLst>
            <pc:docMk/>
            <pc:sldMk cId="835188861" sldId="2142531659"/>
            <ac:spMk id="2" creationId="{00000000-0000-0000-0000-000000000000}"/>
          </ac:spMkLst>
        </pc:spChg>
        <pc:spChg chg="mod">
          <ac:chgData name="Tricia Schooling" userId="93c72e7d-3b3e-4b01-8d05-13da2db3ef39" providerId="ADAL" clId="{213A1632-28EC-4BD0-AFF1-2F58CC300E92}" dt="2021-01-05T16:58:41.687" v="976"/>
          <ac:spMkLst>
            <pc:docMk/>
            <pc:sldMk cId="835188861" sldId="2142531659"/>
            <ac:spMk id="3" creationId="{00000000-0000-0000-0000-000000000000}"/>
          </ac:spMkLst>
        </pc:spChg>
        <pc:spChg chg="del">
          <ac:chgData name="Tricia Schooling" userId="93c72e7d-3b3e-4b01-8d05-13da2db3ef39" providerId="ADAL" clId="{213A1632-28EC-4BD0-AFF1-2F58CC300E92}" dt="2021-01-06T10:36:30.413" v="1493" actId="478"/>
          <ac:spMkLst>
            <pc:docMk/>
            <pc:sldMk cId="835188861" sldId="2142531659"/>
            <ac:spMk id="17" creationId="{9BACE452-A2DD-4874-A2C5-6287AA423D36}"/>
          </ac:spMkLst>
        </pc:spChg>
      </pc:sldChg>
      <pc:sldChg chg="del">
        <pc:chgData name="Tricia Schooling" userId="93c72e7d-3b3e-4b01-8d05-13da2db3ef39" providerId="ADAL" clId="{213A1632-28EC-4BD0-AFF1-2F58CC300E92}" dt="2020-12-18T12:30:45.883" v="6" actId="47"/>
        <pc:sldMkLst>
          <pc:docMk/>
          <pc:sldMk cId="730248701" sldId="2142531660"/>
        </pc:sldMkLst>
      </pc:sldChg>
      <pc:sldChg chg="del">
        <pc:chgData name="Tricia Schooling" userId="93c72e7d-3b3e-4b01-8d05-13da2db3ef39" providerId="ADAL" clId="{213A1632-28EC-4BD0-AFF1-2F58CC300E92}" dt="2020-12-18T12:30:47.456" v="7" actId="47"/>
        <pc:sldMkLst>
          <pc:docMk/>
          <pc:sldMk cId="1425399839" sldId="2142531661"/>
        </pc:sldMkLst>
      </pc:sldChg>
      <pc:sldChg chg="del">
        <pc:chgData name="Tricia Schooling" userId="93c72e7d-3b3e-4b01-8d05-13da2db3ef39" providerId="ADAL" clId="{213A1632-28EC-4BD0-AFF1-2F58CC300E92}" dt="2020-12-18T12:30:48.091" v="8" actId="47"/>
        <pc:sldMkLst>
          <pc:docMk/>
          <pc:sldMk cId="2370237031" sldId="2142531662"/>
        </pc:sldMkLst>
      </pc:sldChg>
      <pc:sldChg chg="del">
        <pc:chgData name="Tricia Schooling" userId="93c72e7d-3b3e-4b01-8d05-13da2db3ef39" providerId="ADAL" clId="{213A1632-28EC-4BD0-AFF1-2F58CC300E92}" dt="2020-12-18T12:30:49.036" v="9" actId="47"/>
        <pc:sldMkLst>
          <pc:docMk/>
          <pc:sldMk cId="3568801147" sldId="2142531663"/>
        </pc:sldMkLst>
      </pc:sldChg>
      <pc:sldChg chg="modSp">
        <pc:chgData name="Tricia Schooling" userId="93c72e7d-3b3e-4b01-8d05-13da2db3ef39" providerId="ADAL" clId="{213A1632-28EC-4BD0-AFF1-2F58CC300E92}" dt="2021-01-05T16:58:41.687" v="976"/>
        <pc:sldMkLst>
          <pc:docMk/>
          <pc:sldMk cId="3773442034" sldId="2142531664"/>
        </pc:sldMkLst>
        <pc:spChg chg="mod">
          <ac:chgData name="Tricia Schooling" userId="93c72e7d-3b3e-4b01-8d05-13da2db3ef39" providerId="ADAL" clId="{213A1632-28EC-4BD0-AFF1-2F58CC300E92}" dt="2021-01-05T16:58:41.687" v="976"/>
          <ac:spMkLst>
            <pc:docMk/>
            <pc:sldMk cId="3773442034" sldId="2142531664"/>
            <ac:spMk id="2" creationId="{00000000-0000-0000-0000-000000000000}"/>
          </ac:spMkLst>
        </pc:spChg>
        <pc:spChg chg="mod">
          <ac:chgData name="Tricia Schooling" userId="93c72e7d-3b3e-4b01-8d05-13da2db3ef39" providerId="ADAL" clId="{213A1632-28EC-4BD0-AFF1-2F58CC300E92}" dt="2021-01-05T16:58:41.687" v="976"/>
          <ac:spMkLst>
            <pc:docMk/>
            <pc:sldMk cId="3773442034" sldId="2142531664"/>
            <ac:spMk id="3" creationId="{00000000-0000-0000-0000-000000000000}"/>
          </ac:spMkLst>
        </pc:spChg>
      </pc:sldChg>
      <pc:sldChg chg="modSp mod">
        <pc:chgData name="Tricia Schooling" userId="93c72e7d-3b3e-4b01-8d05-13da2db3ef39" providerId="ADAL" clId="{213A1632-28EC-4BD0-AFF1-2F58CC300E92}" dt="2021-01-05T16:58:41.687" v="976"/>
        <pc:sldMkLst>
          <pc:docMk/>
          <pc:sldMk cId="4118122117" sldId="2142531665"/>
        </pc:sldMkLst>
        <pc:spChg chg="mod">
          <ac:chgData name="Tricia Schooling" userId="93c72e7d-3b3e-4b01-8d05-13da2db3ef39" providerId="ADAL" clId="{213A1632-28EC-4BD0-AFF1-2F58CC300E92}" dt="2021-01-05T16:58:41.687" v="976"/>
          <ac:spMkLst>
            <pc:docMk/>
            <pc:sldMk cId="4118122117" sldId="2142531665"/>
            <ac:spMk id="2" creationId="{00000000-0000-0000-0000-000000000000}"/>
          </ac:spMkLst>
        </pc:spChg>
        <pc:spChg chg="mod">
          <ac:chgData name="Tricia Schooling" userId="93c72e7d-3b3e-4b01-8d05-13da2db3ef39" providerId="ADAL" clId="{213A1632-28EC-4BD0-AFF1-2F58CC300E92}" dt="2021-01-05T16:58:41.687" v="976"/>
          <ac:spMkLst>
            <pc:docMk/>
            <pc:sldMk cId="4118122117" sldId="2142531665"/>
            <ac:spMk id="3" creationId="{00000000-0000-0000-0000-000000000000}"/>
          </ac:spMkLst>
        </pc:spChg>
      </pc:sldChg>
      <pc:sldChg chg="delSp modSp mod">
        <pc:chgData name="Tricia Schooling" userId="93c72e7d-3b3e-4b01-8d05-13da2db3ef39" providerId="ADAL" clId="{213A1632-28EC-4BD0-AFF1-2F58CC300E92}" dt="2021-01-06T10:36:02.922" v="1491" actId="478"/>
        <pc:sldMkLst>
          <pc:docMk/>
          <pc:sldMk cId="558415850" sldId="2142531666"/>
        </pc:sldMkLst>
        <pc:spChg chg="mod">
          <ac:chgData name="Tricia Schooling" userId="93c72e7d-3b3e-4b01-8d05-13da2db3ef39" providerId="ADAL" clId="{213A1632-28EC-4BD0-AFF1-2F58CC300E92}" dt="2021-01-05T16:58:41.687" v="976"/>
          <ac:spMkLst>
            <pc:docMk/>
            <pc:sldMk cId="558415850" sldId="2142531666"/>
            <ac:spMk id="2" creationId="{00000000-0000-0000-0000-000000000000}"/>
          </ac:spMkLst>
        </pc:spChg>
        <pc:spChg chg="mod">
          <ac:chgData name="Tricia Schooling" userId="93c72e7d-3b3e-4b01-8d05-13da2db3ef39" providerId="ADAL" clId="{213A1632-28EC-4BD0-AFF1-2F58CC300E92}" dt="2021-01-05T16:58:41.687" v="976"/>
          <ac:spMkLst>
            <pc:docMk/>
            <pc:sldMk cId="558415850" sldId="2142531666"/>
            <ac:spMk id="3" creationId="{00000000-0000-0000-0000-000000000000}"/>
          </ac:spMkLst>
        </pc:spChg>
        <pc:spChg chg="mod">
          <ac:chgData name="Tricia Schooling" userId="93c72e7d-3b3e-4b01-8d05-13da2db3ef39" providerId="ADAL" clId="{213A1632-28EC-4BD0-AFF1-2F58CC300E92}" dt="2021-01-06T10:34:37.654" v="1476" actId="1076"/>
          <ac:spMkLst>
            <pc:docMk/>
            <pc:sldMk cId="558415850" sldId="2142531666"/>
            <ac:spMk id="8" creationId="{3395C8D0-B2E0-48BB-AC00-B028A6C8BAE9}"/>
          </ac:spMkLst>
        </pc:spChg>
        <pc:spChg chg="mod">
          <ac:chgData name="Tricia Schooling" userId="93c72e7d-3b3e-4b01-8d05-13da2db3ef39" providerId="ADAL" clId="{213A1632-28EC-4BD0-AFF1-2F58CC300E92}" dt="2021-01-06T10:35:04.398" v="1483" actId="1076"/>
          <ac:spMkLst>
            <pc:docMk/>
            <pc:sldMk cId="558415850" sldId="2142531666"/>
            <ac:spMk id="10" creationId="{6DD871EB-E720-452C-B24D-5939F3D9F6F5}"/>
          </ac:spMkLst>
        </pc:spChg>
        <pc:spChg chg="mod">
          <ac:chgData name="Tricia Schooling" userId="93c72e7d-3b3e-4b01-8d05-13da2db3ef39" providerId="ADAL" clId="{213A1632-28EC-4BD0-AFF1-2F58CC300E92}" dt="2021-01-06T10:32:39.319" v="1455" actId="14100"/>
          <ac:spMkLst>
            <pc:docMk/>
            <pc:sldMk cId="558415850" sldId="2142531666"/>
            <ac:spMk id="11" creationId="{A160A239-9476-472D-A7F0-3CA4786C2869}"/>
          </ac:spMkLst>
        </pc:spChg>
        <pc:spChg chg="mod">
          <ac:chgData name="Tricia Schooling" userId="93c72e7d-3b3e-4b01-8d05-13da2db3ef39" providerId="ADAL" clId="{213A1632-28EC-4BD0-AFF1-2F58CC300E92}" dt="2021-01-06T10:35:23.369" v="1488" actId="14100"/>
          <ac:spMkLst>
            <pc:docMk/>
            <pc:sldMk cId="558415850" sldId="2142531666"/>
            <ac:spMk id="12" creationId="{2C8CE249-39BB-4B9F-AEDE-CFD0A29667D9}"/>
          </ac:spMkLst>
        </pc:spChg>
        <pc:spChg chg="mod">
          <ac:chgData name="Tricia Schooling" userId="93c72e7d-3b3e-4b01-8d05-13da2db3ef39" providerId="ADAL" clId="{213A1632-28EC-4BD0-AFF1-2F58CC300E92}" dt="2021-01-06T10:35:00.966" v="1482" actId="1076"/>
          <ac:spMkLst>
            <pc:docMk/>
            <pc:sldMk cId="558415850" sldId="2142531666"/>
            <ac:spMk id="13" creationId="{5BB64950-D585-4E27-8CDE-8018E7458E00}"/>
          </ac:spMkLst>
        </pc:spChg>
        <pc:spChg chg="mod">
          <ac:chgData name="Tricia Schooling" userId="93c72e7d-3b3e-4b01-8d05-13da2db3ef39" providerId="ADAL" clId="{213A1632-28EC-4BD0-AFF1-2F58CC300E92}" dt="2021-01-06T10:35:23.369" v="1488" actId="14100"/>
          <ac:spMkLst>
            <pc:docMk/>
            <pc:sldMk cId="558415850" sldId="2142531666"/>
            <ac:spMk id="14" creationId="{E25FC70E-4F2A-442C-AC60-DE488EB81746}"/>
          </ac:spMkLst>
        </pc:spChg>
        <pc:spChg chg="mod">
          <ac:chgData name="Tricia Schooling" userId="93c72e7d-3b3e-4b01-8d05-13da2db3ef39" providerId="ADAL" clId="{213A1632-28EC-4BD0-AFF1-2F58CC300E92}" dt="2021-01-06T10:35:32.127" v="1489" actId="3064"/>
          <ac:spMkLst>
            <pc:docMk/>
            <pc:sldMk cId="558415850" sldId="2142531666"/>
            <ac:spMk id="15" creationId="{4E336C81-B710-487B-95D2-BEF553CDE7A3}"/>
          </ac:spMkLst>
        </pc:spChg>
        <pc:spChg chg="mod">
          <ac:chgData name="Tricia Schooling" userId="93c72e7d-3b3e-4b01-8d05-13da2db3ef39" providerId="ADAL" clId="{213A1632-28EC-4BD0-AFF1-2F58CC300E92}" dt="2021-01-06T10:35:23.369" v="1488" actId="14100"/>
          <ac:spMkLst>
            <pc:docMk/>
            <pc:sldMk cId="558415850" sldId="2142531666"/>
            <ac:spMk id="16" creationId="{DFF06A0F-FC85-4F17-8630-55DF140C4DC7}"/>
          </ac:spMkLst>
        </pc:spChg>
        <pc:spChg chg="mod">
          <ac:chgData name="Tricia Schooling" userId="93c72e7d-3b3e-4b01-8d05-13da2db3ef39" providerId="ADAL" clId="{213A1632-28EC-4BD0-AFF1-2F58CC300E92}" dt="2021-01-06T10:35:35.695" v="1490" actId="3064"/>
          <ac:spMkLst>
            <pc:docMk/>
            <pc:sldMk cId="558415850" sldId="2142531666"/>
            <ac:spMk id="17" creationId="{FDB419F2-EDF8-49EC-9D63-AF71FE932AA1}"/>
          </ac:spMkLst>
        </pc:spChg>
        <pc:spChg chg="del">
          <ac:chgData name="Tricia Schooling" userId="93c72e7d-3b3e-4b01-8d05-13da2db3ef39" providerId="ADAL" clId="{213A1632-28EC-4BD0-AFF1-2F58CC300E92}" dt="2021-01-06T10:36:02.922" v="1491" actId="478"/>
          <ac:spMkLst>
            <pc:docMk/>
            <pc:sldMk cId="558415850" sldId="2142531666"/>
            <ac:spMk id="22" creationId="{16D28BF6-C12F-4E35-AFBD-22A7F9DDD976}"/>
          </ac:spMkLst>
        </pc:spChg>
      </pc:sldChg>
      <pc:sldChg chg="del">
        <pc:chgData name="Tricia Schooling" userId="93c72e7d-3b3e-4b01-8d05-13da2db3ef39" providerId="ADAL" clId="{213A1632-28EC-4BD0-AFF1-2F58CC300E92}" dt="2020-12-18T12:30:55.938" v="10" actId="47"/>
        <pc:sldMkLst>
          <pc:docMk/>
          <pc:sldMk cId="347713769" sldId="2142531667"/>
        </pc:sldMkLst>
      </pc:sldChg>
      <pc:sldChg chg="delSp modSp mod">
        <pc:chgData name="Tricia Schooling" userId="93c72e7d-3b3e-4b01-8d05-13da2db3ef39" providerId="ADAL" clId="{213A1632-28EC-4BD0-AFF1-2F58CC300E92}" dt="2021-01-06T10:36:17.386" v="1492" actId="478"/>
        <pc:sldMkLst>
          <pc:docMk/>
          <pc:sldMk cId="1624280943" sldId="2142531668"/>
        </pc:sldMkLst>
        <pc:spChg chg="mod">
          <ac:chgData name="Tricia Schooling" userId="93c72e7d-3b3e-4b01-8d05-13da2db3ef39" providerId="ADAL" clId="{213A1632-28EC-4BD0-AFF1-2F58CC300E92}" dt="2021-01-05T16:58:41.687" v="976"/>
          <ac:spMkLst>
            <pc:docMk/>
            <pc:sldMk cId="1624280943" sldId="2142531668"/>
            <ac:spMk id="2" creationId="{00000000-0000-0000-0000-000000000000}"/>
          </ac:spMkLst>
        </pc:spChg>
        <pc:spChg chg="mod">
          <ac:chgData name="Tricia Schooling" userId="93c72e7d-3b3e-4b01-8d05-13da2db3ef39" providerId="ADAL" clId="{213A1632-28EC-4BD0-AFF1-2F58CC300E92}" dt="2021-01-05T16:58:41.687" v="976"/>
          <ac:spMkLst>
            <pc:docMk/>
            <pc:sldMk cId="1624280943" sldId="2142531668"/>
            <ac:spMk id="3" creationId="{00000000-0000-0000-0000-000000000000}"/>
          </ac:spMkLst>
        </pc:spChg>
        <pc:spChg chg="mod">
          <ac:chgData name="Tricia Schooling" userId="93c72e7d-3b3e-4b01-8d05-13da2db3ef39" providerId="ADAL" clId="{213A1632-28EC-4BD0-AFF1-2F58CC300E92}" dt="2020-12-18T12:33:51.470" v="18" actId="206"/>
          <ac:spMkLst>
            <pc:docMk/>
            <pc:sldMk cId="1624280943" sldId="2142531668"/>
            <ac:spMk id="16" creationId="{A470C4FE-A3E5-4422-B473-4F3FFE13F001}"/>
          </ac:spMkLst>
        </pc:spChg>
        <pc:spChg chg="del">
          <ac:chgData name="Tricia Schooling" userId="93c72e7d-3b3e-4b01-8d05-13da2db3ef39" providerId="ADAL" clId="{213A1632-28EC-4BD0-AFF1-2F58CC300E92}" dt="2021-01-06T10:36:17.386" v="1492" actId="478"/>
          <ac:spMkLst>
            <pc:docMk/>
            <pc:sldMk cId="1624280943" sldId="2142531668"/>
            <ac:spMk id="17" creationId="{9BACE452-A2DD-4874-A2C5-6287AA423D36}"/>
          </ac:spMkLst>
        </pc:spChg>
      </pc:sldChg>
      <pc:sldChg chg="delSp modSp mod">
        <pc:chgData name="Tricia Schooling" userId="93c72e7d-3b3e-4b01-8d05-13da2db3ef39" providerId="ADAL" clId="{213A1632-28EC-4BD0-AFF1-2F58CC300E92}" dt="2021-01-06T10:36:34.164" v="1494" actId="478"/>
        <pc:sldMkLst>
          <pc:docMk/>
          <pc:sldMk cId="711856738" sldId="2142531669"/>
        </pc:sldMkLst>
        <pc:spChg chg="mod">
          <ac:chgData name="Tricia Schooling" userId="93c72e7d-3b3e-4b01-8d05-13da2db3ef39" providerId="ADAL" clId="{213A1632-28EC-4BD0-AFF1-2F58CC300E92}" dt="2021-01-05T16:58:41.687" v="976"/>
          <ac:spMkLst>
            <pc:docMk/>
            <pc:sldMk cId="711856738" sldId="2142531669"/>
            <ac:spMk id="2" creationId="{00000000-0000-0000-0000-000000000000}"/>
          </ac:spMkLst>
        </pc:spChg>
        <pc:spChg chg="mod">
          <ac:chgData name="Tricia Schooling" userId="93c72e7d-3b3e-4b01-8d05-13da2db3ef39" providerId="ADAL" clId="{213A1632-28EC-4BD0-AFF1-2F58CC300E92}" dt="2021-01-05T16:58:41.687" v="976"/>
          <ac:spMkLst>
            <pc:docMk/>
            <pc:sldMk cId="711856738" sldId="2142531669"/>
            <ac:spMk id="3" creationId="{00000000-0000-0000-0000-000000000000}"/>
          </ac:spMkLst>
        </pc:spChg>
        <pc:spChg chg="del">
          <ac:chgData name="Tricia Schooling" userId="93c72e7d-3b3e-4b01-8d05-13da2db3ef39" providerId="ADAL" clId="{213A1632-28EC-4BD0-AFF1-2F58CC300E92}" dt="2021-01-06T10:36:34.164" v="1494" actId="478"/>
          <ac:spMkLst>
            <pc:docMk/>
            <pc:sldMk cId="711856738" sldId="2142531669"/>
            <ac:spMk id="17" creationId="{9BACE452-A2DD-4874-A2C5-6287AA423D36}"/>
          </ac:spMkLst>
        </pc:spChg>
      </pc:sldChg>
      <pc:sldChg chg="delSp modSp mod">
        <pc:chgData name="Tricia Schooling" userId="93c72e7d-3b3e-4b01-8d05-13da2db3ef39" providerId="ADAL" clId="{213A1632-28EC-4BD0-AFF1-2F58CC300E92}" dt="2021-01-06T10:36:37.124" v="1495" actId="478"/>
        <pc:sldMkLst>
          <pc:docMk/>
          <pc:sldMk cId="4238605669" sldId="2142531670"/>
        </pc:sldMkLst>
        <pc:spChg chg="mod">
          <ac:chgData name="Tricia Schooling" userId="93c72e7d-3b3e-4b01-8d05-13da2db3ef39" providerId="ADAL" clId="{213A1632-28EC-4BD0-AFF1-2F58CC300E92}" dt="2021-01-05T16:58:41.687" v="976"/>
          <ac:spMkLst>
            <pc:docMk/>
            <pc:sldMk cId="4238605669" sldId="2142531670"/>
            <ac:spMk id="2" creationId="{00000000-0000-0000-0000-000000000000}"/>
          </ac:spMkLst>
        </pc:spChg>
        <pc:spChg chg="mod">
          <ac:chgData name="Tricia Schooling" userId="93c72e7d-3b3e-4b01-8d05-13da2db3ef39" providerId="ADAL" clId="{213A1632-28EC-4BD0-AFF1-2F58CC300E92}" dt="2021-01-05T16:58:41.687" v="976"/>
          <ac:spMkLst>
            <pc:docMk/>
            <pc:sldMk cId="4238605669" sldId="2142531670"/>
            <ac:spMk id="3" creationId="{00000000-0000-0000-0000-000000000000}"/>
          </ac:spMkLst>
        </pc:spChg>
        <pc:spChg chg="del">
          <ac:chgData name="Tricia Schooling" userId="93c72e7d-3b3e-4b01-8d05-13da2db3ef39" providerId="ADAL" clId="{213A1632-28EC-4BD0-AFF1-2F58CC300E92}" dt="2021-01-06T10:36:37.124" v="1495" actId="478"/>
          <ac:spMkLst>
            <pc:docMk/>
            <pc:sldMk cId="4238605669" sldId="2142531670"/>
            <ac:spMk id="17" creationId="{9BACE452-A2DD-4874-A2C5-6287AA423D36}"/>
          </ac:spMkLst>
        </pc:spChg>
      </pc:sldChg>
      <pc:sldChg chg="delSp modSp mod">
        <pc:chgData name="Tricia Schooling" userId="93c72e7d-3b3e-4b01-8d05-13da2db3ef39" providerId="ADAL" clId="{213A1632-28EC-4BD0-AFF1-2F58CC300E92}" dt="2021-01-06T10:36:45.426" v="1496" actId="478"/>
        <pc:sldMkLst>
          <pc:docMk/>
          <pc:sldMk cId="834228654" sldId="2142531671"/>
        </pc:sldMkLst>
        <pc:spChg chg="mod">
          <ac:chgData name="Tricia Schooling" userId="93c72e7d-3b3e-4b01-8d05-13da2db3ef39" providerId="ADAL" clId="{213A1632-28EC-4BD0-AFF1-2F58CC300E92}" dt="2021-01-05T16:58:41.687" v="976"/>
          <ac:spMkLst>
            <pc:docMk/>
            <pc:sldMk cId="834228654" sldId="2142531671"/>
            <ac:spMk id="2" creationId="{00000000-0000-0000-0000-000000000000}"/>
          </ac:spMkLst>
        </pc:spChg>
        <pc:spChg chg="mod">
          <ac:chgData name="Tricia Schooling" userId="93c72e7d-3b3e-4b01-8d05-13da2db3ef39" providerId="ADAL" clId="{213A1632-28EC-4BD0-AFF1-2F58CC300E92}" dt="2021-01-05T16:58:41.687" v="976"/>
          <ac:spMkLst>
            <pc:docMk/>
            <pc:sldMk cId="834228654" sldId="2142531671"/>
            <ac:spMk id="3" creationId="{00000000-0000-0000-0000-000000000000}"/>
          </ac:spMkLst>
        </pc:spChg>
        <pc:spChg chg="del">
          <ac:chgData name="Tricia Schooling" userId="93c72e7d-3b3e-4b01-8d05-13da2db3ef39" providerId="ADAL" clId="{213A1632-28EC-4BD0-AFF1-2F58CC300E92}" dt="2021-01-06T10:36:45.426" v="1496" actId="478"/>
          <ac:spMkLst>
            <pc:docMk/>
            <pc:sldMk cId="834228654" sldId="2142531671"/>
            <ac:spMk id="17" creationId="{9BACE452-A2DD-4874-A2C5-6287AA423D36}"/>
          </ac:spMkLst>
        </pc:spChg>
      </pc:sldChg>
      <pc:sldChg chg="modSp mod">
        <pc:chgData name="Tricia Schooling" userId="93c72e7d-3b3e-4b01-8d05-13da2db3ef39" providerId="ADAL" clId="{213A1632-28EC-4BD0-AFF1-2F58CC300E92}" dt="2021-01-06T10:36:53.997" v="1497" actId="255"/>
        <pc:sldMkLst>
          <pc:docMk/>
          <pc:sldMk cId="3864671474" sldId="2142531672"/>
        </pc:sldMkLst>
        <pc:spChg chg="mod">
          <ac:chgData name="Tricia Schooling" userId="93c72e7d-3b3e-4b01-8d05-13da2db3ef39" providerId="ADAL" clId="{213A1632-28EC-4BD0-AFF1-2F58CC300E92}" dt="2021-01-05T16:58:41.687" v="976"/>
          <ac:spMkLst>
            <pc:docMk/>
            <pc:sldMk cId="3864671474" sldId="2142531672"/>
            <ac:spMk id="2" creationId="{00000000-0000-0000-0000-000000000000}"/>
          </ac:spMkLst>
        </pc:spChg>
        <pc:spChg chg="mod">
          <ac:chgData name="Tricia Schooling" userId="93c72e7d-3b3e-4b01-8d05-13da2db3ef39" providerId="ADAL" clId="{213A1632-28EC-4BD0-AFF1-2F58CC300E92}" dt="2021-01-05T16:58:41.687" v="976"/>
          <ac:spMkLst>
            <pc:docMk/>
            <pc:sldMk cId="3864671474" sldId="2142531672"/>
            <ac:spMk id="3" creationId="{00000000-0000-0000-0000-000000000000}"/>
          </ac:spMkLst>
        </pc:spChg>
        <pc:spChg chg="mod">
          <ac:chgData name="Tricia Schooling" userId="93c72e7d-3b3e-4b01-8d05-13da2db3ef39" providerId="ADAL" clId="{213A1632-28EC-4BD0-AFF1-2F58CC300E92}" dt="2021-01-06T10:36:53.997" v="1497" actId="255"/>
          <ac:spMkLst>
            <pc:docMk/>
            <pc:sldMk cId="3864671474" sldId="2142531672"/>
            <ac:spMk id="6" creationId="{CAAC09C5-1575-4B9C-9A1B-A6BDFB79E293}"/>
          </ac:spMkLst>
        </pc:spChg>
      </pc:sldChg>
      <pc:sldChg chg="delSp modSp mod">
        <pc:chgData name="Tricia Schooling" userId="93c72e7d-3b3e-4b01-8d05-13da2db3ef39" providerId="ADAL" clId="{213A1632-28EC-4BD0-AFF1-2F58CC300E92}" dt="2021-01-06T11:54:26.880" v="2395" actId="1076"/>
        <pc:sldMkLst>
          <pc:docMk/>
          <pc:sldMk cId="3129756332" sldId="2142531673"/>
        </pc:sldMkLst>
        <pc:spChg chg="mod">
          <ac:chgData name="Tricia Schooling" userId="93c72e7d-3b3e-4b01-8d05-13da2db3ef39" providerId="ADAL" clId="{213A1632-28EC-4BD0-AFF1-2F58CC300E92}" dt="2021-01-05T16:58:41.687" v="976"/>
          <ac:spMkLst>
            <pc:docMk/>
            <pc:sldMk cId="3129756332" sldId="2142531673"/>
            <ac:spMk id="2" creationId="{00000000-0000-0000-0000-000000000000}"/>
          </ac:spMkLst>
        </pc:spChg>
        <pc:spChg chg="mod">
          <ac:chgData name="Tricia Schooling" userId="93c72e7d-3b3e-4b01-8d05-13da2db3ef39" providerId="ADAL" clId="{213A1632-28EC-4BD0-AFF1-2F58CC300E92}" dt="2021-01-05T16:58:41.687" v="976"/>
          <ac:spMkLst>
            <pc:docMk/>
            <pc:sldMk cId="3129756332" sldId="2142531673"/>
            <ac:spMk id="3" creationId="{00000000-0000-0000-0000-000000000000}"/>
          </ac:spMkLst>
        </pc:spChg>
        <pc:spChg chg="del">
          <ac:chgData name="Tricia Schooling" userId="93c72e7d-3b3e-4b01-8d05-13da2db3ef39" providerId="ADAL" clId="{213A1632-28EC-4BD0-AFF1-2F58CC300E92}" dt="2021-01-06T10:43:48.941" v="1570" actId="478"/>
          <ac:spMkLst>
            <pc:docMk/>
            <pc:sldMk cId="3129756332" sldId="2142531673"/>
            <ac:spMk id="4" creationId="{C908D7C7-877C-4884-A73D-4092C6979A9B}"/>
          </ac:spMkLst>
        </pc:spChg>
        <pc:spChg chg="mod">
          <ac:chgData name="Tricia Schooling" userId="93c72e7d-3b3e-4b01-8d05-13da2db3ef39" providerId="ADAL" clId="{213A1632-28EC-4BD0-AFF1-2F58CC300E92}" dt="2021-01-06T11:54:26.880" v="2395" actId="1076"/>
          <ac:spMkLst>
            <pc:docMk/>
            <pc:sldMk cId="3129756332" sldId="2142531673"/>
            <ac:spMk id="8" creationId="{86BAD66E-2CC3-4FCA-B1DD-2AF4FE5475FB}"/>
          </ac:spMkLst>
        </pc:spChg>
        <pc:spChg chg="mod">
          <ac:chgData name="Tricia Schooling" userId="93c72e7d-3b3e-4b01-8d05-13da2db3ef39" providerId="ADAL" clId="{213A1632-28EC-4BD0-AFF1-2F58CC300E92}" dt="2021-01-06T10:41:22.622" v="1535" actId="5793"/>
          <ac:spMkLst>
            <pc:docMk/>
            <pc:sldMk cId="3129756332" sldId="2142531673"/>
            <ac:spMk id="9" creationId="{88B059ED-B147-4B8F-A41A-E8F8B073B5C2}"/>
          </ac:spMkLst>
        </pc:spChg>
        <pc:spChg chg="mod">
          <ac:chgData name="Tricia Schooling" userId="93c72e7d-3b3e-4b01-8d05-13da2db3ef39" providerId="ADAL" clId="{213A1632-28EC-4BD0-AFF1-2F58CC300E92}" dt="2021-01-06T10:43:28.705" v="1568" actId="1076"/>
          <ac:spMkLst>
            <pc:docMk/>
            <pc:sldMk cId="3129756332" sldId="2142531673"/>
            <ac:spMk id="10" creationId="{13510B12-6EFA-4839-BDE6-D5F8D43D2477}"/>
          </ac:spMkLst>
        </pc:spChg>
        <pc:spChg chg="mod">
          <ac:chgData name="Tricia Schooling" userId="93c72e7d-3b3e-4b01-8d05-13da2db3ef39" providerId="ADAL" clId="{213A1632-28EC-4BD0-AFF1-2F58CC300E92}" dt="2021-01-06T10:41:38.101" v="1537" actId="14100"/>
          <ac:spMkLst>
            <pc:docMk/>
            <pc:sldMk cId="3129756332" sldId="2142531673"/>
            <ac:spMk id="11" creationId="{F07C51F9-7C25-4FA4-B212-75D721D23504}"/>
          </ac:spMkLst>
        </pc:spChg>
        <pc:spChg chg="del">
          <ac:chgData name="Tricia Schooling" userId="93c72e7d-3b3e-4b01-8d05-13da2db3ef39" providerId="ADAL" clId="{213A1632-28EC-4BD0-AFF1-2F58CC300E92}" dt="2021-01-06T10:43:46.785" v="1569" actId="478"/>
          <ac:spMkLst>
            <pc:docMk/>
            <pc:sldMk cId="3129756332" sldId="2142531673"/>
            <ac:spMk id="12" creationId="{0A7E7350-903D-48C8-8DFF-39ED2036F89F}"/>
          </ac:spMkLst>
        </pc:spChg>
        <pc:picChg chg="del">
          <ac:chgData name="Tricia Schooling" userId="93c72e7d-3b3e-4b01-8d05-13da2db3ef39" providerId="ADAL" clId="{213A1632-28EC-4BD0-AFF1-2F58CC300E92}" dt="2021-01-06T10:42:09.621" v="1546" actId="478"/>
          <ac:picMkLst>
            <pc:docMk/>
            <pc:sldMk cId="3129756332" sldId="2142531673"/>
            <ac:picMk id="14" creationId="{E53613CB-64A9-4281-B622-A81A475E1226}"/>
          </ac:picMkLst>
        </pc:picChg>
        <pc:picChg chg="del mod">
          <ac:chgData name="Tricia Schooling" userId="93c72e7d-3b3e-4b01-8d05-13da2db3ef39" providerId="ADAL" clId="{213A1632-28EC-4BD0-AFF1-2F58CC300E92}" dt="2021-01-06T11:54:11.069" v="2391" actId="478"/>
          <ac:picMkLst>
            <pc:docMk/>
            <pc:sldMk cId="3129756332" sldId="2142531673"/>
            <ac:picMk id="4098" creationId="{69E6691B-F6C9-4316-BF89-795C7751A1FB}"/>
          </ac:picMkLst>
        </pc:picChg>
      </pc:sldChg>
      <pc:sldChg chg="delSp modSp mod">
        <pc:chgData name="Tricia Schooling" userId="93c72e7d-3b3e-4b01-8d05-13da2db3ef39" providerId="ADAL" clId="{213A1632-28EC-4BD0-AFF1-2F58CC300E92}" dt="2021-01-06T11:54:47.506" v="2401" actId="20577"/>
        <pc:sldMkLst>
          <pc:docMk/>
          <pc:sldMk cId="359099117" sldId="2142531675"/>
        </pc:sldMkLst>
        <pc:spChg chg="mod">
          <ac:chgData name="Tricia Schooling" userId="93c72e7d-3b3e-4b01-8d05-13da2db3ef39" providerId="ADAL" clId="{213A1632-28EC-4BD0-AFF1-2F58CC300E92}" dt="2021-01-05T16:58:41.687" v="976"/>
          <ac:spMkLst>
            <pc:docMk/>
            <pc:sldMk cId="359099117" sldId="2142531675"/>
            <ac:spMk id="2" creationId="{00000000-0000-0000-0000-000000000000}"/>
          </ac:spMkLst>
        </pc:spChg>
        <pc:spChg chg="mod">
          <ac:chgData name="Tricia Schooling" userId="93c72e7d-3b3e-4b01-8d05-13da2db3ef39" providerId="ADAL" clId="{213A1632-28EC-4BD0-AFF1-2F58CC300E92}" dt="2021-01-05T16:58:41.687" v="976"/>
          <ac:spMkLst>
            <pc:docMk/>
            <pc:sldMk cId="359099117" sldId="2142531675"/>
            <ac:spMk id="3" creationId="{00000000-0000-0000-0000-000000000000}"/>
          </ac:spMkLst>
        </pc:spChg>
        <pc:spChg chg="mod">
          <ac:chgData name="Tricia Schooling" userId="93c72e7d-3b3e-4b01-8d05-13da2db3ef39" providerId="ADAL" clId="{213A1632-28EC-4BD0-AFF1-2F58CC300E92}" dt="2021-01-06T11:54:47.506" v="2401" actId="20577"/>
          <ac:spMkLst>
            <pc:docMk/>
            <pc:sldMk cId="359099117" sldId="2142531675"/>
            <ac:spMk id="4" creationId="{00000000-0000-0000-0000-000000000000}"/>
          </ac:spMkLst>
        </pc:spChg>
        <pc:spChg chg="del">
          <ac:chgData name="Tricia Schooling" userId="93c72e7d-3b3e-4b01-8d05-13da2db3ef39" providerId="ADAL" clId="{213A1632-28EC-4BD0-AFF1-2F58CC300E92}" dt="2021-01-06T10:46:45.653" v="1658" actId="478"/>
          <ac:spMkLst>
            <pc:docMk/>
            <pc:sldMk cId="359099117" sldId="2142531675"/>
            <ac:spMk id="15" creationId="{A61358C3-45C9-4F33-B520-32E855A0F136}"/>
          </ac:spMkLst>
        </pc:spChg>
      </pc:sldChg>
      <pc:sldChg chg="addSp delSp modSp mod">
        <pc:chgData name="Tricia Schooling" userId="93c72e7d-3b3e-4b01-8d05-13da2db3ef39" providerId="ADAL" clId="{213A1632-28EC-4BD0-AFF1-2F58CC300E92}" dt="2021-01-06T10:46:48.834" v="1659" actId="478"/>
        <pc:sldMkLst>
          <pc:docMk/>
          <pc:sldMk cId="1405011744" sldId="2142531676"/>
        </pc:sldMkLst>
        <pc:spChg chg="mod">
          <ac:chgData name="Tricia Schooling" userId="93c72e7d-3b3e-4b01-8d05-13da2db3ef39" providerId="ADAL" clId="{213A1632-28EC-4BD0-AFF1-2F58CC300E92}" dt="2021-01-05T16:58:41.687" v="976"/>
          <ac:spMkLst>
            <pc:docMk/>
            <pc:sldMk cId="1405011744" sldId="2142531676"/>
            <ac:spMk id="2" creationId="{00000000-0000-0000-0000-000000000000}"/>
          </ac:spMkLst>
        </pc:spChg>
        <pc:spChg chg="mod">
          <ac:chgData name="Tricia Schooling" userId="93c72e7d-3b3e-4b01-8d05-13da2db3ef39" providerId="ADAL" clId="{213A1632-28EC-4BD0-AFF1-2F58CC300E92}" dt="2021-01-05T16:58:41.687" v="976"/>
          <ac:spMkLst>
            <pc:docMk/>
            <pc:sldMk cId="1405011744" sldId="2142531676"/>
            <ac:spMk id="3" creationId="{00000000-0000-0000-0000-000000000000}"/>
          </ac:spMkLst>
        </pc:spChg>
        <pc:spChg chg="mod">
          <ac:chgData name="Tricia Schooling" userId="93c72e7d-3b3e-4b01-8d05-13da2db3ef39" providerId="ADAL" clId="{213A1632-28EC-4BD0-AFF1-2F58CC300E92}" dt="2021-01-06T10:46:13.199" v="1591" actId="20577"/>
          <ac:spMkLst>
            <pc:docMk/>
            <pc:sldMk cId="1405011744" sldId="2142531676"/>
            <ac:spMk id="4" creationId="{00000000-0000-0000-0000-000000000000}"/>
          </ac:spMkLst>
        </pc:spChg>
        <pc:spChg chg="add mod">
          <ac:chgData name="Tricia Schooling" userId="93c72e7d-3b3e-4b01-8d05-13da2db3ef39" providerId="ADAL" clId="{213A1632-28EC-4BD0-AFF1-2F58CC300E92}" dt="2021-01-06T10:45:55.573" v="1586" actId="1076"/>
          <ac:spMkLst>
            <pc:docMk/>
            <pc:sldMk cId="1405011744" sldId="2142531676"/>
            <ac:spMk id="13" creationId="{0EF3C674-D1AF-4056-918F-9AD2D778C0D0}"/>
          </ac:spMkLst>
        </pc:spChg>
        <pc:spChg chg="del">
          <ac:chgData name="Tricia Schooling" userId="93c72e7d-3b3e-4b01-8d05-13da2db3ef39" providerId="ADAL" clId="{213A1632-28EC-4BD0-AFF1-2F58CC300E92}" dt="2021-01-06T10:46:48.834" v="1659" actId="478"/>
          <ac:spMkLst>
            <pc:docMk/>
            <pc:sldMk cId="1405011744" sldId="2142531676"/>
            <ac:spMk id="14" creationId="{906CF889-E01C-4508-86A4-017FE7BEFA43}"/>
          </ac:spMkLst>
        </pc:spChg>
      </pc:sldChg>
      <pc:sldChg chg="modSp">
        <pc:chgData name="Tricia Schooling" userId="93c72e7d-3b3e-4b01-8d05-13da2db3ef39" providerId="ADAL" clId="{213A1632-28EC-4BD0-AFF1-2F58CC300E92}" dt="2021-01-05T16:58:41.687" v="976"/>
        <pc:sldMkLst>
          <pc:docMk/>
          <pc:sldMk cId="3410372510" sldId="2142531677"/>
        </pc:sldMkLst>
        <pc:spChg chg="mod">
          <ac:chgData name="Tricia Schooling" userId="93c72e7d-3b3e-4b01-8d05-13da2db3ef39" providerId="ADAL" clId="{213A1632-28EC-4BD0-AFF1-2F58CC300E92}" dt="2021-01-05T16:58:41.687" v="976"/>
          <ac:spMkLst>
            <pc:docMk/>
            <pc:sldMk cId="3410372510" sldId="2142531677"/>
            <ac:spMk id="2" creationId="{00000000-0000-0000-0000-000000000000}"/>
          </ac:spMkLst>
        </pc:spChg>
        <pc:spChg chg="mod">
          <ac:chgData name="Tricia Schooling" userId="93c72e7d-3b3e-4b01-8d05-13da2db3ef39" providerId="ADAL" clId="{213A1632-28EC-4BD0-AFF1-2F58CC300E92}" dt="2021-01-05T16:58:41.687" v="976"/>
          <ac:spMkLst>
            <pc:docMk/>
            <pc:sldMk cId="3410372510" sldId="2142531677"/>
            <ac:spMk id="3" creationId="{00000000-0000-0000-0000-000000000000}"/>
          </ac:spMkLst>
        </pc:spChg>
      </pc:sldChg>
      <pc:sldChg chg="addSp delSp modSp mod">
        <pc:chgData name="Tricia Schooling" userId="93c72e7d-3b3e-4b01-8d05-13da2db3ef39" providerId="ADAL" clId="{213A1632-28EC-4BD0-AFF1-2F58CC300E92}" dt="2021-01-06T10:54:36.012" v="1755" actId="166"/>
        <pc:sldMkLst>
          <pc:docMk/>
          <pc:sldMk cId="1175379033" sldId="2142531678"/>
        </pc:sldMkLst>
        <pc:spChg chg="mod ord">
          <ac:chgData name="Tricia Schooling" userId="93c72e7d-3b3e-4b01-8d05-13da2db3ef39" providerId="ADAL" clId="{213A1632-28EC-4BD0-AFF1-2F58CC300E92}" dt="2021-01-06T10:54:36.012" v="1755" actId="166"/>
          <ac:spMkLst>
            <pc:docMk/>
            <pc:sldMk cId="1175379033" sldId="2142531678"/>
            <ac:spMk id="2" creationId="{00000000-0000-0000-0000-000000000000}"/>
          </ac:spMkLst>
        </pc:spChg>
        <pc:spChg chg="mod">
          <ac:chgData name="Tricia Schooling" userId="93c72e7d-3b3e-4b01-8d05-13da2db3ef39" providerId="ADAL" clId="{213A1632-28EC-4BD0-AFF1-2F58CC300E92}" dt="2021-01-05T16:58:41.687" v="976"/>
          <ac:spMkLst>
            <pc:docMk/>
            <pc:sldMk cId="1175379033" sldId="2142531678"/>
            <ac:spMk id="3" creationId="{00000000-0000-0000-0000-000000000000}"/>
          </ac:spMkLst>
        </pc:spChg>
        <pc:spChg chg="mod">
          <ac:chgData name="Tricia Schooling" userId="93c72e7d-3b3e-4b01-8d05-13da2db3ef39" providerId="ADAL" clId="{213A1632-28EC-4BD0-AFF1-2F58CC300E92}" dt="2021-01-04T11:50:27.955" v="184" actId="20577"/>
          <ac:spMkLst>
            <pc:docMk/>
            <pc:sldMk cId="1175379033" sldId="2142531678"/>
            <ac:spMk id="18" creationId="{7F0CBF6C-0B5A-4F4B-9FE1-1EA8B8E80A5D}"/>
          </ac:spMkLst>
        </pc:spChg>
        <pc:spChg chg="mod">
          <ac:chgData name="Tricia Schooling" userId="93c72e7d-3b3e-4b01-8d05-13da2db3ef39" providerId="ADAL" clId="{213A1632-28EC-4BD0-AFF1-2F58CC300E92}" dt="2021-01-04T11:50:40.075" v="187" actId="255"/>
          <ac:spMkLst>
            <pc:docMk/>
            <pc:sldMk cId="1175379033" sldId="2142531678"/>
            <ac:spMk id="22" creationId="{036DB5B7-FC65-4D49-A368-15F93AA08387}"/>
          </ac:spMkLst>
        </pc:spChg>
        <pc:spChg chg="mod">
          <ac:chgData name="Tricia Schooling" userId="93c72e7d-3b3e-4b01-8d05-13da2db3ef39" providerId="ADAL" clId="{213A1632-28EC-4BD0-AFF1-2F58CC300E92}" dt="2021-01-04T11:50:05.226" v="180" actId="20577"/>
          <ac:spMkLst>
            <pc:docMk/>
            <pc:sldMk cId="1175379033" sldId="2142531678"/>
            <ac:spMk id="31" creationId="{09133EAA-E9B7-4938-94C0-3B52916608A9}"/>
          </ac:spMkLst>
        </pc:spChg>
        <pc:spChg chg="mod">
          <ac:chgData name="Tricia Schooling" userId="93c72e7d-3b3e-4b01-8d05-13da2db3ef39" providerId="ADAL" clId="{213A1632-28EC-4BD0-AFF1-2F58CC300E92}" dt="2021-01-04T11:49:50.699" v="174" actId="255"/>
          <ac:spMkLst>
            <pc:docMk/>
            <pc:sldMk cId="1175379033" sldId="2142531678"/>
            <ac:spMk id="37" creationId="{D46F4A74-BECA-4F2D-9534-0AA3C2C73FE1}"/>
          </ac:spMkLst>
        </pc:spChg>
        <pc:spChg chg="add mod ord">
          <ac:chgData name="Tricia Schooling" userId="93c72e7d-3b3e-4b01-8d05-13da2db3ef39" providerId="ADAL" clId="{213A1632-28EC-4BD0-AFF1-2F58CC300E92}" dt="2021-01-06T10:54:24.505" v="1754" actId="164"/>
          <ac:spMkLst>
            <pc:docMk/>
            <pc:sldMk cId="1175379033" sldId="2142531678"/>
            <ac:spMk id="52" creationId="{4F661F54-F8CA-40D0-AAB9-93320E0D612B}"/>
          </ac:spMkLst>
        </pc:spChg>
        <pc:spChg chg="mod">
          <ac:chgData name="Tricia Schooling" userId="93c72e7d-3b3e-4b01-8d05-13da2db3ef39" providerId="ADAL" clId="{213A1632-28EC-4BD0-AFF1-2F58CC300E92}" dt="2021-01-06T10:54:24.505" v="1754" actId="164"/>
          <ac:spMkLst>
            <pc:docMk/>
            <pc:sldMk cId="1175379033" sldId="2142531678"/>
            <ac:spMk id="74" creationId="{256B3401-5F3D-4B83-8E96-132B0F581CD8}"/>
          </ac:spMkLst>
        </pc:spChg>
        <pc:spChg chg="mod">
          <ac:chgData name="Tricia Schooling" userId="93c72e7d-3b3e-4b01-8d05-13da2db3ef39" providerId="ADAL" clId="{213A1632-28EC-4BD0-AFF1-2F58CC300E92}" dt="2021-01-06T10:54:24.505" v="1754" actId="164"/>
          <ac:spMkLst>
            <pc:docMk/>
            <pc:sldMk cId="1175379033" sldId="2142531678"/>
            <ac:spMk id="77" creationId="{35DEEA00-3064-41CF-B051-F6E4FB5054E6}"/>
          </ac:spMkLst>
        </pc:spChg>
        <pc:spChg chg="mod">
          <ac:chgData name="Tricia Schooling" userId="93c72e7d-3b3e-4b01-8d05-13da2db3ef39" providerId="ADAL" clId="{213A1632-28EC-4BD0-AFF1-2F58CC300E92}" dt="2021-01-06T10:54:24.505" v="1754" actId="164"/>
          <ac:spMkLst>
            <pc:docMk/>
            <pc:sldMk cId="1175379033" sldId="2142531678"/>
            <ac:spMk id="78" creationId="{FD96B2E4-77F3-49B4-A08E-FA958320BD85}"/>
          </ac:spMkLst>
        </pc:spChg>
        <pc:spChg chg="del mod">
          <ac:chgData name="Tricia Schooling" userId="93c72e7d-3b3e-4b01-8d05-13da2db3ef39" providerId="ADAL" clId="{213A1632-28EC-4BD0-AFF1-2F58CC300E92}" dt="2021-01-04T11:44:43.618" v="53"/>
          <ac:spMkLst>
            <pc:docMk/>
            <pc:sldMk cId="1175379033" sldId="2142531678"/>
            <ac:spMk id="91" creationId="{5D89A29E-9750-40E7-B0F7-16970977A156}"/>
          </ac:spMkLst>
        </pc:spChg>
        <pc:spChg chg="del mod">
          <ac:chgData name="Tricia Schooling" userId="93c72e7d-3b3e-4b01-8d05-13da2db3ef39" providerId="ADAL" clId="{213A1632-28EC-4BD0-AFF1-2F58CC300E92}" dt="2021-01-04T11:44:43.618" v="55"/>
          <ac:spMkLst>
            <pc:docMk/>
            <pc:sldMk cId="1175379033" sldId="2142531678"/>
            <ac:spMk id="92" creationId="{3B98B0E3-84E4-45E2-BA1D-5A5FB1862C18}"/>
          </ac:spMkLst>
        </pc:spChg>
        <pc:spChg chg="del mod">
          <ac:chgData name="Tricia Schooling" userId="93c72e7d-3b3e-4b01-8d05-13da2db3ef39" providerId="ADAL" clId="{213A1632-28EC-4BD0-AFF1-2F58CC300E92}" dt="2021-01-04T11:49:51.532" v="176"/>
          <ac:spMkLst>
            <pc:docMk/>
            <pc:sldMk cId="1175379033" sldId="2142531678"/>
            <ac:spMk id="93" creationId="{24273063-86CE-4E27-8332-598F204F119B}"/>
          </ac:spMkLst>
        </pc:spChg>
        <pc:spChg chg="del mod">
          <ac:chgData name="Tricia Schooling" userId="93c72e7d-3b3e-4b01-8d05-13da2db3ef39" providerId="ADAL" clId="{213A1632-28EC-4BD0-AFF1-2F58CC300E92}" dt="2021-01-04T11:50:40.909" v="189"/>
          <ac:spMkLst>
            <pc:docMk/>
            <pc:sldMk cId="1175379033" sldId="2142531678"/>
            <ac:spMk id="94" creationId="{5C90E15C-A6EB-428C-8BC7-FDAB9BD5BB46}"/>
          </ac:spMkLst>
        </pc:spChg>
        <pc:spChg chg="del mod">
          <ac:chgData name="Tricia Schooling" userId="93c72e7d-3b3e-4b01-8d05-13da2db3ef39" providerId="ADAL" clId="{213A1632-28EC-4BD0-AFF1-2F58CC300E92}" dt="2021-01-04T11:50:40.910" v="191"/>
          <ac:spMkLst>
            <pc:docMk/>
            <pc:sldMk cId="1175379033" sldId="2142531678"/>
            <ac:spMk id="95" creationId="{8DB60BAA-138D-4563-ABCB-398192B6051C}"/>
          </ac:spMkLst>
        </pc:spChg>
        <pc:spChg chg="del mod">
          <ac:chgData name="Tricia Schooling" userId="93c72e7d-3b3e-4b01-8d05-13da2db3ef39" providerId="ADAL" clId="{213A1632-28EC-4BD0-AFF1-2F58CC300E92}" dt="2021-01-04T11:50:40.911" v="193"/>
          <ac:spMkLst>
            <pc:docMk/>
            <pc:sldMk cId="1175379033" sldId="2142531678"/>
            <ac:spMk id="96" creationId="{C4CE1FF9-D4DF-4765-AE05-D73EE2F38440}"/>
          </ac:spMkLst>
        </pc:spChg>
        <pc:spChg chg="del mod">
          <ac:chgData name="Tricia Schooling" userId="93c72e7d-3b3e-4b01-8d05-13da2db3ef39" providerId="ADAL" clId="{213A1632-28EC-4BD0-AFF1-2F58CC300E92}" dt="2021-01-04T11:51:28.987" v="208"/>
          <ac:spMkLst>
            <pc:docMk/>
            <pc:sldMk cId="1175379033" sldId="2142531678"/>
            <ac:spMk id="97" creationId="{70C85D2D-D782-4045-B5C3-F88EB8E1F127}"/>
          </ac:spMkLst>
        </pc:spChg>
        <pc:spChg chg="del mod">
          <ac:chgData name="Tricia Schooling" userId="93c72e7d-3b3e-4b01-8d05-13da2db3ef39" providerId="ADAL" clId="{213A1632-28EC-4BD0-AFF1-2F58CC300E92}" dt="2021-01-04T11:51:28.988" v="210"/>
          <ac:spMkLst>
            <pc:docMk/>
            <pc:sldMk cId="1175379033" sldId="2142531678"/>
            <ac:spMk id="98" creationId="{DE1FDB2B-8B0C-47B8-8562-9FB12BEA14C5}"/>
          </ac:spMkLst>
        </pc:spChg>
        <pc:spChg chg="del mod">
          <ac:chgData name="Tricia Schooling" userId="93c72e7d-3b3e-4b01-8d05-13da2db3ef39" providerId="ADAL" clId="{213A1632-28EC-4BD0-AFF1-2F58CC300E92}" dt="2021-01-04T11:51:28.988" v="212"/>
          <ac:spMkLst>
            <pc:docMk/>
            <pc:sldMk cId="1175379033" sldId="2142531678"/>
            <ac:spMk id="99" creationId="{68D3EA6E-D03A-4BD0-B162-59D0D24F7656}"/>
          </ac:spMkLst>
        </pc:spChg>
        <pc:spChg chg="mod">
          <ac:chgData name="Tricia Schooling" userId="93c72e7d-3b3e-4b01-8d05-13da2db3ef39" providerId="ADAL" clId="{213A1632-28EC-4BD0-AFF1-2F58CC300E92}" dt="2021-01-04T11:45:33.728" v="94" actId="20577"/>
          <ac:spMkLst>
            <pc:docMk/>
            <pc:sldMk cId="1175379033" sldId="2142531678"/>
            <ac:spMk id="205" creationId="{BD16231F-A49B-4A47-B1E8-286DE2197DDB}"/>
          </ac:spMkLst>
        </pc:spChg>
        <pc:spChg chg="mod">
          <ac:chgData name="Tricia Schooling" userId="93c72e7d-3b3e-4b01-8d05-13da2db3ef39" providerId="ADAL" clId="{213A1632-28EC-4BD0-AFF1-2F58CC300E92}" dt="2021-01-04T11:48:01.584" v="140" actId="14100"/>
          <ac:spMkLst>
            <pc:docMk/>
            <pc:sldMk cId="1175379033" sldId="2142531678"/>
            <ac:spMk id="206" creationId="{04F6434C-30C8-4FA5-BF79-E8914942DBD3}"/>
          </ac:spMkLst>
        </pc:spChg>
        <pc:spChg chg="mod">
          <ac:chgData name="Tricia Schooling" userId="93c72e7d-3b3e-4b01-8d05-13da2db3ef39" providerId="ADAL" clId="{213A1632-28EC-4BD0-AFF1-2F58CC300E92}" dt="2021-01-04T11:47:15.553" v="120" actId="20577"/>
          <ac:spMkLst>
            <pc:docMk/>
            <pc:sldMk cId="1175379033" sldId="2142531678"/>
            <ac:spMk id="212" creationId="{C8B528CA-EA42-484F-A70F-16F27AECDB3B}"/>
          </ac:spMkLst>
        </pc:spChg>
        <pc:spChg chg="mod">
          <ac:chgData name="Tricia Schooling" userId="93c72e7d-3b3e-4b01-8d05-13da2db3ef39" providerId="ADAL" clId="{213A1632-28EC-4BD0-AFF1-2F58CC300E92}" dt="2021-01-04T11:51:28.340" v="206" actId="20577"/>
          <ac:spMkLst>
            <pc:docMk/>
            <pc:sldMk cId="1175379033" sldId="2142531678"/>
            <ac:spMk id="215" creationId="{E60EB5E9-FDE6-4DFF-B549-1E6454FD0BEF}"/>
          </ac:spMkLst>
        </pc:spChg>
        <pc:spChg chg="mod">
          <ac:chgData name="Tricia Schooling" userId="93c72e7d-3b3e-4b01-8d05-13da2db3ef39" providerId="ADAL" clId="{213A1632-28EC-4BD0-AFF1-2F58CC300E92}" dt="2021-01-04T11:51:16.403" v="202" actId="20577"/>
          <ac:spMkLst>
            <pc:docMk/>
            <pc:sldMk cId="1175379033" sldId="2142531678"/>
            <ac:spMk id="218" creationId="{0E4594FC-7A24-47B2-A210-12F953348BDB}"/>
          </ac:spMkLst>
        </pc:spChg>
        <pc:spChg chg="mod">
          <ac:chgData name="Tricia Schooling" userId="93c72e7d-3b3e-4b01-8d05-13da2db3ef39" providerId="ADAL" clId="{213A1632-28EC-4BD0-AFF1-2F58CC300E92}" dt="2021-01-04T11:51:02.917" v="197" actId="20577"/>
          <ac:spMkLst>
            <pc:docMk/>
            <pc:sldMk cId="1175379033" sldId="2142531678"/>
            <ac:spMk id="221" creationId="{C6D8C0C6-097A-4EAD-A139-6398E927A591}"/>
          </ac:spMkLst>
        </pc:spChg>
        <pc:spChg chg="mod">
          <ac:chgData name="Tricia Schooling" userId="93c72e7d-3b3e-4b01-8d05-13da2db3ef39" providerId="ADAL" clId="{213A1632-28EC-4BD0-AFF1-2F58CC300E92}" dt="2021-01-04T11:43:50.286" v="43" actId="1076"/>
          <ac:spMkLst>
            <pc:docMk/>
            <pc:sldMk cId="1175379033" sldId="2142531678"/>
            <ac:spMk id="285" creationId="{3B1E4E90-C4E2-47F8-92FE-34516BD5D140}"/>
          </ac:spMkLst>
        </pc:spChg>
        <pc:spChg chg="del">
          <ac:chgData name="Tricia Schooling" userId="93c72e7d-3b3e-4b01-8d05-13da2db3ef39" providerId="ADAL" clId="{213A1632-28EC-4BD0-AFF1-2F58CC300E92}" dt="2021-01-04T11:43:06.918" v="24" actId="478"/>
          <ac:spMkLst>
            <pc:docMk/>
            <pc:sldMk cId="1175379033" sldId="2142531678"/>
            <ac:spMk id="288" creationId="{A473D12A-10EF-433E-A6ED-30D0BC4FEB37}"/>
          </ac:spMkLst>
        </pc:spChg>
        <pc:spChg chg="del">
          <ac:chgData name="Tricia Schooling" userId="93c72e7d-3b3e-4b01-8d05-13da2db3ef39" providerId="ADAL" clId="{213A1632-28EC-4BD0-AFF1-2F58CC300E92}" dt="2021-01-04T11:43:08.870" v="26" actId="478"/>
          <ac:spMkLst>
            <pc:docMk/>
            <pc:sldMk cId="1175379033" sldId="2142531678"/>
            <ac:spMk id="289" creationId="{CDB30D95-FA6A-4202-AEC9-5DE9F598EC6B}"/>
          </ac:spMkLst>
        </pc:spChg>
        <pc:spChg chg="del">
          <ac:chgData name="Tricia Schooling" userId="93c72e7d-3b3e-4b01-8d05-13da2db3ef39" providerId="ADAL" clId="{213A1632-28EC-4BD0-AFF1-2F58CC300E92}" dt="2021-01-04T11:43:09.839" v="27" actId="478"/>
          <ac:spMkLst>
            <pc:docMk/>
            <pc:sldMk cId="1175379033" sldId="2142531678"/>
            <ac:spMk id="290" creationId="{8D0C2613-04F1-495F-AA75-F17ED0122E86}"/>
          </ac:spMkLst>
        </pc:spChg>
        <pc:spChg chg="del">
          <ac:chgData name="Tricia Schooling" userId="93c72e7d-3b3e-4b01-8d05-13da2db3ef39" providerId="ADAL" clId="{213A1632-28EC-4BD0-AFF1-2F58CC300E92}" dt="2021-01-04T11:43:11.342" v="29" actId="478"/>
          <ac:spMkLst>
            <pc:docMk/>
            <pc:sldMk cId="1175379033" sldId="2142531678"/>
            <ac:spMk id="291" creationId="{B79B888D-D319-4B46-9B53-D41DA4C4259A}"/>
          </ac:spMkLst>
        </pc:spChg>
        <pc:spChg chg="del">
          <ac:chgData name="Tricia Schooling" userId="93c72e7d-3b3e-4b01-8d05-13da2db3ef39" providerId="ADAL" clId="{213A1632-28EC-4BD0-AFF1-2F58CC300E92}" dt="2021-01-04T11:43:13.943" v="32" actId="478"/>
          <ac:spMkLst>
            <pc:docMk/>
            <pc:sldMk cId="1175379033" sldId="2142531678"/>
            <ac:spMk id="292" creationId="{34A5C26E-51C5-4FCD-A8BF-3E1E2E8DE3E8}"/>
          </ac:spMkLst>
        </pc:spChg>
        <pc:spChg chg="del">
          <ac:chgData name="Tricia Schooling" userId="93c72e7d-3b3e-4b01-8d05-13da2db3ef39" providerId="ADAL" clId="{213A1632-28EC-4BD0-AFF1-2F58CC300E92}" dt="2021-01-04T11:43:15.565" v="34" actId="478"/>
          <ac:spMkLst>
            <pc:docMk/>
            <pc:sldMk cId="1175379033" sldId="2142531678"/>
            <ac:spMk id="293" creationId="{512E3EE2-234E-4A91-861F-079858DD58CA}"/>
          </ac:spMkLst>
        </pc:spChg>
        <pc:spChg chg="del">
          <ac:chgData name="Tricia Schooling" userId="93c72e7d-3b3e-4b01-8d05-13da2db3ef39" providerId="ADAL" clId="{213A1632-28EC-4BD0-AFF1-2F58CC300E92}" dt="2021-01-04T11:43:16.141" v="35" actId="478"/>
          <ac:spMkLst>
            <pc:docMk/>
            <pc:sldMk cId="1175379033" sldId="2142531678"/>
            <ac:spMk id="294" creationId="{6BB88D3E-AC35-4479-88B2-DFCACBAF984A}"/>
          </ac:spMkLst>
        </pc:spChg>
        <pc:spChg chg="del">
          <ac:chgData name="Tricia Schooling" userId="93c72e7d-3b3e-4b01-8d05-13da2db3ef39" providerId="ADAL" clId="{213A1632-28EC-4BD0-AFF1-2F58CC300E92}" dt="2021-01-04T11:43:18.774" v="38" actId="478"/>
          <ac:spMkLst>
            <pc:docMk/>
            <pc:sldMk cId="1175379033" sldId="2142531678"/>
            <ac:spMk id="295" creationId="{2F1127D4-6B57-47C0-8081-82F071C33907}"/>
          </ac:spMkLst>
        </pc:spChg>
        <pc:spChg chg="del">
          <ac:chgData name="Tricia Schooling" userId="93c72e7d-3b3e-4b01-8d05-13da2db3ef39" providerId="ADAL" clId="{213A1632-28EC-4BD0-AFF1-2F58CC300E92}" dt="2021-01-04T11:43:20.764" v="40" actId="478"/>
          <ac:spMkLst>
            <pc:docMk/>
            <pc:sldMk cId="1175379033" sldId="2142531678"/>
            <ac:spMk id="296" creationId="{FBEAD642-85F2-40CD-8480-23D634C02C49}"/>
          </ac:spMkLst>
        </pc:spChg>
        <pc:spChg chg="del mod">
          <ac:chgData name="Tricia Schooling" userId="93c72e7d-3b3e-4b01-8d05-13da2db3ef39" providerId="ADAL" clId="{213A1632-28EC-4BD0-AFF1-2F58CC300E92}" dt="2021-01-04T11:54:37.634" v="241" actId="478"/>
          <ac:spMkLst>
            <pc:docMk/>
            <pc:sldMk cId="1175379033" sldId="2142531678"/>
            <ac:spMk id="297" creationId="{BB9823F7-3CE7-4A9A-AB87-72808D5CFDFD}"/>
          </ac:spMkLst>
        </pc:spChg>
        <pc:grpChg chg="mod">
          <ac:chgData name="Tricia Schooling" userId="93c72e7d-3b3e-4b01-8d05-13da2db3ef39" providerId="ADAL" clId="{213A1632-28EC-4BD0-AFF1-2F58CC300E92}" dt="2021-01-04T16:15:26.930" v="251" actId="1076"/>
          <ac:grpSpMkLst>
            <pc:docMk/>
            <pc:sldMk cId="1175379033" sldId="2142531678"/>
            <ac:grpSpMk id="8" creationId="{F7B1EC38-4525-4D01-B9BC-F472F1542E16}"/>
          </ac:grpSpMkLst>
        </pc:grpChg>
        <pc:grpChg chg="mod">
          <ac:chgData name="Tricia Schooling" userId="93c72e7d-3b3e-4b01-8d05-13da2db3ef39" providerId="ADAL" clId="{213A1632-28EC-4BD0-AFF1-2F58CC300E92}" dt="2021-01-04T16:15:23.837" v="250" actId="1076"/>
          <ac:grpSpMkLst>
            <pc:docMk/>
            <pc:sldMk cId="1175379033" sldId="2142531678"/>
            <ac:grpSpMk id="21" creationId="{575735AD-C785-496A-902B-18180D91288C}"/>
          </ac:grpSpMkLst>
        </pc:grpChg>
        <pc:grpChg chg="mod">
          <ac:chgData name="Tricia Schooling" userId="93c72e7d-3b3e-4b01-8d05-13da2db3ef39" providerId="ADAL" clId="{213A1632-28EC-4BD0-AFF1-2F58CC300E92}" dt="2021-01-04T16:15:18.273" v="249" actId="1076"/>
          <ac:grpSpMkLst>
            <pc:docMk/>
            <pc:sldMk cId="1175379033" sldId="2142531678"/>
            <ac:grpSpMk id="30" creationId="{18AD7BF6-13A3-4510-BD2D-A349609BF8BE}"/>
          </ac:grpSpMkLst>
        </pc:grpChg>
        <pc:grpChg chg="mod">
          <ac:chgData name="Tricia Schooling" userId="93c72e7d-3b3e-4b01-8d05-13da2db3ef39" providerId="ADAL" clId="{213A1632-28EC-4BD0-AFF1-2F58CC300E92}" dt="2021-01-04T16:15:13.168" v="247" actId="1076"/>
          <ac:grpSpMkLst>
            <pc:docMk/>
            <pc:sldMk cId="1175379033" sldId="2142531678"/>
            <ac:grpSpMk id="36" creationId="{5351A465-5211-406F-B899-BB850B86CF53}"/>
          </ac:grpSpMkLst>
        </pc:grpChg>
        <pc:grpChg chg="add mod">
          <ac:chgData name="Tricia Schooling" userId="93c72e7d-3b3e-4b01-8d05-13da2db3ef39" providerId="ADAL" clId="{213A1632-28EC-4BD0-AFF1-2F58CC300E92}" dt="2021-01-06T10:54:24.505" v="1754" actId="164"/>
          <ac:grpSpMkLst>
            <pc:docMk/>
            <pc:sldMk cId="1175379033" sldId="2142531678"/>
            <ac:grpSpMk id="54" creationId="{BFBACFDA-A0FF-4774-858E-31E29F41F8D7}"/>
          </ac:grpSpMkLst>
        </pc:grpChg>
        <pc:grpChg chg="mod">
          <ac:chgData name="Tricia Schooling" userId="93c72e7d-3b3e-4b01-8d05-13da2db3ef39" providerId="ADAL" clId="{213A1632-28EC-4BD0-AFF1-2F58CC300E92}" dt="2021-01-04T11:53:39.694" v="233" actId="1076"/>
          <ac:grpSpMkLst>
            <pc:docMk/>
            <pc:sldMk cId="1175379033" sldId="2142531678"/>
            <ac:grpSpMk id="204" creationId="{B6D46563-1B48-4BB4-BF45-22D058E8D717}"/>
          </ac:grpSpMkLst>
        </pc:grpChg>
        <pc:grpChg chg="mod">
          <ac:chgData name="Tricia Schooling" userId="93c72e7d-3b3e-4b01-8d05-13da2db3ef39" providerId="ADAL" clId="{213A1632-28EC-4BD0-AFF1-2F58CC300E92}" dt="2021-01-04T16:15:03.974" v="244" actId="1076"/>
          <ac:grpSpMkLst>
            <pc:docMk/>
            <pc:sldMk cId="1175379033" sldId="2142531678"/>
            <ac:grpSpMk id="211" creationId="{97D63902-5333-480B-BFA9-4525466F1814}"/>
          </ac:grpSpMkLst>
        </pc:grpChg>
        <pc:grpChg chg="mod">
          <ac:chgData name="Tricia Schooling" userId="93c72e7d-3b3e-4b01-8d05-13da2db3ef39" providerId="ADAL" clId="{213A1632-28EC-4BD0-AFF1-2F58CC300E92}" dt="2021-01-04T11:53:36.070" v="232" actId="1076"/>
          <ac:grpSpMkLst>
            <pc:docMk/>
            <pc:sldMk cId="1175379033" sldId="2142531678"/>
            <ac:grpSpMk id="214" creationId="{CA1ACFBE-6BD5-42A8-B50D-DB55F38E4C4B}"/>
          </ac:grpSpMkLst>
        </pc:grpChg>
        <pc:grpChg chg="mod">
          <ac:chgData name="Tricia Schooling" userId="93c72e7d-3b3e-4b01-8d05-13da2db3ef39" providerId="ADAL" clId="{213A1632-28EC-4BD0-AFF1-2F58CC300E92}" dt="2021-01-04T16:15:10.154" v="246" actId="1076"/>
          <ac:grpSpMkLst>
            <pc:docMk/>
            <pc:sldMk cId="1175379033" sldId="2142531678"/>
            <ac:grpSpMk id="217" creationId="{01D39748-0914-4A16-92D1-3A519E86F1CD}"/>
          </ac:grpSpMkLst>
        </pc:grpChg>
        <pc:grpChg chg="mod">
          <ac:chgData name="Tricia Schooling" userId="93c72e7d-3b3e-4b01-8d05-13da2db3ef39" providerId="ADAL" clId="{213A1632-28EC-4BD0-AFF1-2F58CC300E92}" dt="2021-01-04T16:15:15.491" v="248" actId="1076"/>
          <ac:grpSpMkLst>
            <pc:docMk/>
            <pc:sldMk cId="1175379033" sldId="2142531678"/>
            <ac:grpSpMk id="220" creationId="{9F05438B-1993-4213-8202-42B79AA6B4A4}"/>
          </ac:grpSpMkLst>
        </pc:grpChg>
        <pc:cxnChg chg="add mod ord">
          <ac:chgData name="Tricia Schooling" userId="93c72e7d-3b3e-4b01-8d05-13da2db3ef39" providerId="ADAL" clId="{213A1632-28EC-4BD0-AFF1-2F58CC300E92}" dt="2021-01-06T10:53:55.219" v="1753" actId="692"/>
          <ac:cxnSpMkLst>
            <pc:docMk/>
            <pc:sldMk cId="1175379033" sldId="2142531678"/>
            <ac:cxnSpMk id="5" creationId="{6C0FA7BF-CF97-4252-93E3-C6960240CF7D}"/>
          </ac:cxnSpMkLst>
        </pc:cxnChg>
        <pc:cxnChg chg="add mod ord">
          <ac:chgData name="Tricia Schooling" userId="93c72e7d-3b3e-4b01-8d05-13da2db3ef39" providerId="ADAL" clId="{213A1632-28EC-4BD0-AFF1-2F58CC300E92}" dt="2021-01-06T10:53:55.219" v="1753" actId="692"/>
          <ac:cxnSpMkLst>
            <pc:docMk/>
            <pc:sldMk cId="1175379033" sldId="2142531678"/>
            <ac:cxnSpMk id="39" creationId="{6C039509-5DFD-49D9-9891-573BC1D3EB62}"/>
          </ac:cxnSpMkLst>
        </pc:cxnChg>
        <pc:cxnChg chg="add mod ord">
          <ac:chgData name="Tricia Schooling" userId="93c72e7d-3b3e-4b01-8d05-13da2db3ef39" providerId="ADAL" clId="{213A1632-28EC-4BD0-AFF1-2F58CC300E92}" dt="2021-01-06T10:53:55.219" v="1753" actId="692"/>
          <ac:cxnSpMkLst>
            <pc:docMk/>
            <pc:sldMk cId="1175379033" sldId="2142531678"/>
            <ac:cxnSpMk id="44" creationId="{8A2329E9-42FF-4E1E-9AB1-284EC9C9C4FB}"/>
          </ac:cxnSpMkLst>
        </pc:cxnChg>
        <pc:cxnChg chg="add mod ord">
          <ac:chgData name="Tricia Schooling" userId="93c72e7d-3b3e-4b01-8d05-13da2db3ef39" providerId="ADAL" clId="{213A1632-28EC-4BD0-AFF1-2F58CC300E92}" dt="2021-01-06T10:53:55.219" v="1753" actId="692"/>
          <ac:cxnSpMkLst>
            <pc:docMk/>
            <pc:sldMk cId="1175379033" sldId="2142531678"/>
            <ac:cxnSpMk id="50" creationId="{EF0E59DC-5E76-46CE-9FB2-71BC595D3CE6}"/>
          </ac:cxnSpMkLst>
        </pc:cxnChg>
        <pc:cxnChg chg="add mod ord">
          <ac:chgData name="Tricia Schooling" userId="93c72e7d-3b3e-4b01-8d05-13da2db3ef39" providerId="ADAL" clId="{213A1632-28EC-4BD0-AFF1-2F58CC300E92}" dt="2021-01-06T10:53:55.219" v="1753" actId="692"/>
          <ac:cxnSpMkLst>
            <pc:docMk/>
            <pc:sldMk cId="1175379033" sldId="2142531678"/>
            <ac:cxnSpMk id="53" creationId="{324795B9-0B77-47F6-AFCD-42ABE1CB1D85}"/>
          </ac:cxnSpMkLst>
        </pc:cxnChg>
        <pc:cxnChg chg="add mod ord">
          <ac:chgData name="Tricia Schooling" userId="93c72e7d-3b3e-4b01-8d05-13da2db3ef39" providerId="ADAL" clId="{213A1632-28EC-4BD0-AFF1-2F58CC300E92}" dt="2021-01-06T10:53:55.219" v="1753" actId="692"/>
          <ac:cxnSpMkLst>
            <pc:docMk/>
            <pc:sldMk cId="1175379033" sldId="2142531678"/>
            <ac:cxnSpMk id="56" creationId="{C81F7A02-C6A9-4F64-A877-1316D5629875}"/>
          </ac:cxnSpMkLst>
        </pc:cxnChg>
        <pc:cxnChg chg="add mod ord">
          <ac:chgData name="Tricia Schooling" userId="93c72e7d-3b3e-4b01-8d05-13da2db3ef39" providerId="ADAL" clId="{213A1632-28EC-4BD0-AFF1-2F58CC300E92}" dt="2021-01-06T10:53:55.219" v="1753" actId="692"/>
          <ac:cxnSpMkLst>
            <pc:docMk/>
            <pc:sldMk cId="1175379033" sldId="2142531678"/>
            <ac:cxnSpMk id="61" creationId="{E37F2096-4F85-4E74-BD0F-365DF3779E21}"/>
          </ac:cxnSpMkLst>
        </pc:cxnChg>
        <pc:cxnChg chg="add mod ord">
          <ac:chgData name="Tricia Schooling" userId="93c72e7d-3b3e-4b01-8d05-13da2db3ef39" providerId="ADAL" clId="{213A1632-28EC-4BD0-AFF1-2F58CC300E92}" dt="2021-01-06T10:53:55.219" v="1753" actId="692"/>
          <ac:cxnSpMkLst>
            <pc:docMk/>
            <pc:sldMk cId="1175379033" sldId="2142531678"/>
            <ac:cxnSpMk id="64" creationId="{B1C7124F-4168-4412-9EFA-B856E40B82E1}"/>
          </ac:cxnSpMkLst>
        </pc:cxnChg>
        <pc:cxnChg chg="add mod ord">
          <ac:chgData name="Tricia Schooling" userId="93c72e7d-3b3e-4b01-8d05-13da2db3ef39" providerId="ADAL" clId="{213A1632-28EC-4BD0-AFF1-2F58CC300E92}" dt="2021-01-06T10:53:55.219" v="1753" actId="692"/>
          <ac:cxnSpMkLst>
            <pc:docMk/>
            <pc:sldMk cId="1175379033" sldId="2142531678"/>
            <ac:cxnSpMk id="67" creationId="{463A8206-CE00-4FBC-84D5-0E8111BE0ED6}"/>
          </ac:cxnSpMkLst>
        </pc:cxnChg>
        <pc:cxnChg chg="del mod">
          <ac:chgData name="Tricia Schooling" userId="93c72e7d-3b3e-4b01-8d05-13da2db3ef39" providerId="ADAL" clId="{213A1632-28EC-4BD0-AFF1-2F58CC300E92}" dt="2021-01-04T11:43:05.813" v="23" actId="478"/>
          <ac:cxnSpMkLst>
            <pc:docMk/>
            <pc:sldMk cId="1175379033" sldId="2142531678"/>
            <ac:cxnSpMk id="252" creationId="{39FA1382-4D3B-4CED-904A-72B690986561}"/>
          </ac:cxnSpMkLst>
        </pc:cxnChg>
        <pc:cxnChg chg="del">
          <ac:chgData name="Tricia Schooling" userId="93c72e7d-3b3e-4b01-8d05-13da2db3ef39" providerId="ADAL" clId="{213A1632-28EC-4BD0-AFF1-2F58CC300E92}" dt="2021-01-04T11:43:07.766" v="25" actId="478"/>
          <ac:cxnSpMkLst>
            <pc:docMk/>
            <pc:sldMk cId="1175379033" sldId="2142531678"/>
            <ac:cxnSpMk id="255" creationId="{8384450E-65B0-4F60-BAD3-3DAE53F8E9E5}"/>
          </ac:cxnSpMkLst>
        </pc:cxnChg>
        <pc:cxnChg chg="del">
          <ac:chgData name="Tricia Schooling" userId="93c72e7d-3b3e-4b01-8d05-13da2db3ef39" providerId="ADAL" clId="{213A1632-28EC-4BD0-AFF1-2F58CC300E92}" dt="2021-01-04T11:43:10.494" v="28" actId="478"/>
          <ac:cxnSpMkLst>
            <pc:docMk/>
            <pc:sldMk cId="1175379033" sldId="2142531678"/>
            <ac:cxnSpMk id="258" creationId="{9A474465-DEB1-4261-A98A-68D174DD95C3}"/>
          </ac:cxnSpMkLst>
        </pc:cxnChg>
        <pc:cxnChg chg="del">
          <ac:chgData name="Tricia Schooling" userId="93c72e7d-3b3e-4b01-8d05-13da2db3ef39" providerId="ADAL" clId="{213A1632-28EC-4BD0-AFF1-2F58CC300E92}" dt="2021-01-04T11:43:12.214" v="30" actId="478"/>
          <ac:cxnSpMkLst>
            <pc:docMk/>
            <pc:sldMk cId="1175379033" sldId="2142531678"/>
            <ac:cxnSpMk id="261" creationId="{3B089C19-304E-41DE-86F2-39A1B93E406D}"/>
          </ac:cxnSpMkLst>
        </pc:cxnChg>
        <pc:cxnChg chg="del mod">
          <ac:chgData name="Tricia Schooling" userId="93c72e7d-3b3e-4b01-8d05-13da2db3ef39" providerId="ADAL" clId="{213A1632-28EC-4BD0-AFF1-2F58CC300E92}" dt="2021-01-04T11:43:12.863" v="31" actId="478"/>
          <ac:cxnSpMkLst>
            <pc:docMk/>
            <pc:sldMk cId="1175379033" sldId="2142531678"/>
            <ac:cxnSpMk id="264" creationId="{05777BD4-73DE-488A-B338-34578080C85B}"/>
          </ac:cxnSpMkLst>
        </pc:cxnChg>
        <pc:cxnChg chg="del">
          <ac:chgData name="Tricia Schooling" userId="93c72e7d-3b3e-4b01-8d05-13da2db3ef39" providerId="ADAL" clId="{213A1632-28EC-4BD0-AFF1-2F58CC300E92}" dt="2021-01-04T11:43:14.814" v="33" actId="478"/>
          <ac:cxnSpMkLst>
            <pc:docMk/>
            <pc:sldMk cId="1175379033" sldId="2142531678"/>
            <ac:cxnSpMk id="267" creationId="{BB178080-084C-4DA3-BBAC-789EC365F8E5}"/>
          </ac:cxnSpMkLst>
        </pc:cxnChg>
        <pc:cxnChg chg="del">
          <ac:chgData name="Tricia Schooling" userId="93c72e7d-3b3e-4b01-8d05-13da2db3ef39" providerId="ADAL" clId="{213A1632-28EC-4BD0-AFF1-2F58CC300E92}" dt="2021-01-04T11:43:16.686" v="36" actId="478"/>
          <ac:cxnSpMkLst>
            <pc:docMk/>
            <pc:sldMk cId="1175379033" sldId="2142531678"/>
            <ac:cxnSpMk id="272" creationId="{3D298C4F-88BC-4657-B040-F4AA41642DC0}"/>
          </ac:cxnSpMkLst>
        </pc:cxnChg>
        <pc:cxnChg chg="del">
          <ac:chgData name="Tricia Schooling" userId="93c72e7d-3b3e-4b01-8d05-13da2db3ef39" providerId="ADAL" clId="{213A1632-28EC-4BD0-AFF1-2F58CC300E92}" dt="2021-01-04T11:43:17.358" v="37" actId="478"/>
          <ac:cxnSpMkLst>
            <pc:docMk/>
            <pc:sldMk cId="1175379033" sldId="2142531678"/>
            <ac:cxnSpMk id="276" creationId="{C86C2E84-3AE7-4C41-81AC-FAB8A36ACC63}"/>
          </ac:cxnSpMkLst>
        </pc:cxnChg>
        <pc:cxnChg chg="del mod">
          <ac:chgData name="Tricia Schooling" userId="93c72e7d-3b3e-4b01-8d05-13da2db3ef39" providerId="ADAL" clId="{213A1632-28EC-4BD0-AFF1-2F58CC300E92}" dt="2021-01-04T11:43:19.438" v="39" actId="478"/>
          <ac:cxnSpMkLst>
            <pc:docMk/>
            <pc:sldMk cId="1175379033" sldId="2142531678"/>
            <ac:cxnSpMk id="281" creationId="{7F916E60-3535-42CB-87C1-ABF981D20FA4}"/>
          </ac:cxnSpMkLst>
        </pc:cxnChg>
      </pc:sldChg>
      <pc:sldChg chg="modSp del mod">
        <pc:chgData name="Tricia Schooling" userId="93c72e7d-3b3e-4b01-8d05-13da2db3ef39" providerId="ADAL" clId="{213A1632-28EC-4BD0-AFF1-2F58CC300E92}" dt="2021-01-05T10:29:44.722" v="475" actId="47"/>
        <pc:sldMkLst>
          <pc:docMk/>
          <pc:sldMk cId="410346208" sldId="2142531679"/>
        </pc:sldMkLst>
        <pc:spChg chg="mod">
          <ac:chgData name="Tricia Schooling" userId="93c72e7d-3b3e-4b01-8d05-13da2db3ef39" providerId="ADAL" clId="{213A1632-28EC-4BD0-AFF1-2F58CC300E92}" dt="2021-01-04T11:34:22.145" v="21" actId="14100"/>
          <ac:spMkLst>
            <pc:docMk/>
            <pc:sldMk cId="410346208" sldId="2142531679"/>
            <ac:spMk id="4" creationId="{00000000-0000-0000-0000-000000000000}"/>
          </ac:spMkLst>
        </pc:spChg>
      </pc:sldChg>
      <pc:sldChg chg="addSp delSp modSp add mod">
        <pc:chgData name="Tricia Schooling" userId="93c72e7d-3b3e-4b01-8d05-13da2db3ef39" providerId="ADAL" clId="{213A1632-28EC-4BD0-AFF1-2F58CC300E92}" dt="2021-01-06T11:12:05.376" v="1835" actId="478"/>
        <pc:sldMkLst>
          <pc:docMk/>
          <pc:sldMk cId="1487560741" sldId="2142531680"/>
        </pc:sldMkLst>
        <pc:spChg chg="mod">
          <ac:chgData name="Tricia Schooling" userId="93c72e7d-3b3e-4b01-8d05-13da2db3ef39" providerId="ADAL" clId="{213A1632-28EC-4BD0-AFF1-2F58CC300E92}" dt="2021-01-05T16:58:41.687" v="976"/>
          <ac:spMkLst>
            <pc:docMk/>
            <pc:sldMk cId="1487560741" sldId="2142531680"/>
            <ac:spMk id="2" creationId="{00000000-0000-0000-0000-000000000000}"/>
          </ac:spMkLst>
        </pc:spChg>
        <pc:spChg chg="mod">
          <ac:chgData name="Tricia Schooling" userId="93c72e7d-3b3e-4b01-8d05-13da2db3ef39" providerId="ADAL" clId="{213A1632-28EC-4BD0-AFF1-2F58CC300E92}" dt="2021-01-05T16:58:41.687" v="976"/>
          <ac:spMkLst>
            <pc:docMk/>
            <pc:sldMk cId="1487560741" sldId="2142531680"/>
            <ac:spMk id="3" creationId="{00000000-0000-0000-0000-000000000000}"/>
          </ac:spMkLst>
        </pc:spChg>
        <pc:spChg chg="del mod">
          <ac:chgData name="Tricia Schooling" userId="93c72e7d-3b3e-4b01-8d05-13da2db3ef39" providerId="ADAL" clId="{213A1632-28EC-4BD0-AFF1-2F58CC300E92}" dt="2021-01-05T10:23:23.043" v="321" actId="478"/>
          <ac:spMkLst>
            <pc:docMk/>
            <pc:sldMk cId="1487560741" sldId="2142531680"/>
            <ac:spMk id="4" creationId="{00000000-0000-0000-0000-000000000000}"/>
          </ac:spMkLst>
        </pc:spChg>
        <pc:spChg chg="add del mod ord">
          <ac:chgData name="Tricia Schooling" userId="93c72e7d-3b3e-4b01-8d05-13da2db3ef39" providerId="ADAL" clId="{213A1632-28EC-4BD0-AFF1-2F58CC300E92}" dt="2021-01-06T10:56:13.128" v="1760" actId="167"/>
          <ac:spMkLst>
            <pc:docMk/>
            <pc:sldMk cId="1487560741" sldId="2142531680"/>
            <ac:spMk id="6" creationId="{47DD3CF8-BD46-4788-AD77-D831C414E1FD}"/>
          </ac:spMkLst>
        </pc:spChg>
        <pc:spChg chg="add mod">
          <ac:chgData name="Tricia Schooling" userId="93c72e7d-3b3e-4b01-8d05-13da2db3ef39" providerId="ADAL" clId="{213A1632-28EC-4BD0-AFF1-2F58CC300E92}" dt="2021-01-06T10:56:54.848" v="1764" actId="207"/>
          <ac:spMkLst>
            <pc:docMk/>
            <pc:sldMk cId="1487560741" sldId="2142531680"/>
            <ac:spMk id="7" creationId="{95BD565B-F7A5-433E-9235-306F3CA2063A}"/>
          </ac:spMkLst>
        </pc:spChg>
        <pc:spChg chg="add mod ord">
          <ac:chgData name="Tricia Schooling" userId="93c72e7d-3b3e-4b01-8d05-13da2db3ef39" providerId="ADAL" clId="{213A1632-28EC-4BD0-AFF1-2F58CC300E92}" dt="2021-01-06T10:56:08.868" v="1759" actId="167"/>
          <ac:spMkLst>
            <pc:docMk/>
            <pc:sldMk cId="1487560741" sldId="2142531680"/>
            <ac:spMk id="8" creationId="{87B93201-05F5-44AB-B31C-7B6C6DE95D9E}"/>
          </ac:spMkLst>
        </pc:spChg>
        <pc:spChg chg="add del mod">
          <ac:chgData name="Tricia Schooling" userId="93c72e7d-3b3e-4b01-8d05-13da2db3ef39" providerId="ADAL" clId="{213A1632-28EC-4BD0-AFF1-2F58CC300E92}" dt="2021-01-05T10:23:29.106" v="324" actId="478"/>
          <ac:spMkLst>
            <pc:docMk/>
            <pc:sldMk cId="1487560741" sldId="2142531680"/>
            <ac:spMk id="9" creationId="{9580A0E4-BEC5-49E9-BC1A-DC16C3E9B985}"/>
          </ac:spMkLst>
        </pc:spChg>
        <pc:spChg chg="add mod">
          <ac:chgData name="Tricia Schooling" userId="93c72e7d-3b3e-4b01-8d05-13da2db3ef39" providerId="ADAL" clId="{213A1632-28EC-4BD0-AFF1-2F58CC300E92}" dt="2021-01-06T10:56:54.848" v="1764" actId="207"/>
          <ac:spMkLst>
            <pc:docMk/>
            <pc:sldMk cId="1487560741" sldId="2142531680"/>
            <ac:spMk id="11" creationId="{988E66A4-2F52-46DD-925C-1EA92FC78181}"/>
          </ac:spMkLst>
        </pc:spChg>
        <pc:spChg chg="add mod">
          <ac:chgData name="Tricia Schooling" userId="93c72e7d-3b3e-4b01-8d05-13da2db3ef39" providerId="ADAL" clId="{213A1632-28EC-4BD0-AFF1-2F58CC300E92}" dt="2021-01-06T10:56:40.577" v="1763" actId="3064"/>
          <ac:spMkLst>
            <pc:docMk/>
            <pc:sldMk cId="1487560741" sldId="2142531680"/>
            <ac:spMk id="12" creationId="{883055CE-568A-4C41-8974-E428D6AB64CD}"/>
          </ac:spMkLst>
        </pc:spChg>
        <pc:spChg chg="add mod">
          <ac:chgData name="Tricia Schooling" userId="93c72e7d-3b3e-4b01-8d05-13da2db3ef39" providerId="ADAL" clId="{213A1632-28EC-4BD0-AFF1-2F58CC300E92}" dt="2021-01-06T10:57:01.263" v="1765" actId="207"/>
          <ac:spMkLst>
            <pc:docMk/>
            <pc:sldMk cId="1487560741" sldId="2142531680"/>
            <ac:spMk id="13" creationId="{9F62C4C9-3009-4E37-927A-613B174FF887}"/>
          </ac:spMkLst>
        </pc:spChg>
        <pc:spChg chg="add mod">
          <ac:chgData name="Tricia Schooling" userId="93c72e7d-3b3e-4b01-8d05-13da2db3ef39" providerId="ADAL" clId="{213A1632-28EC-4BD0-AFF1-2F58CC300E92}" dt="2021-01-06T10:57:24.726" v="1771" actId="1076"/>
          <ac:spMkLst>
            <pc:docMk/>
            <pc:sldMk cId="1487560741" sldId="2142531680"/>
            <ac:spMk id="14" creationId="{5D5F6CAC-F45B-4F80-BAB5-228856ACCA37}"/>
          </ac:spMkLst>
        </pc:spChg>
        <pc:spChg chg="del">
          <ac:chgData name="Tricia Schooling" userId="93c72e7d-3b3e-4b01-8d05-13da2db3ef39" providerId="ADAL" clId="{213A1632-28EC-4BD0-AFF1-2F58CC300E92}" dt="2021-01-06T11:12:05.376" v="1835" actId="478"/>
          <ac:spMkLst>
            <pc:docMk/>
            <pc:sldMk cId="1487560741" sldId="2142531680"/>
            <ac:spMk id="16" creationId="{59E7FC90-346D-4EB1-B12E-48FB3CF26743}"/>
          </ac:spMkLst>
        </pc:spChg>
      </pc:sldChg>
      <pc:sldChg chg="modSp add mod">
        <pc:chgData name="Tricia Schooling" userId="93c72e7d-3b3e-4b01-8d05-13da2db3ef39" providerId="ADAL" clId="{213A1632-28EC-4BD0-AFF1-2F58CC300E92}" dt="2021-01-06T11:13:53.129" v="1850" actId="20577"/>
        <pc:sldMkLst>
          <pc:docMk/>
          <pc:sldMk cId="703607681" sldId="2142531681"/>
        </pc:sldMkLst>
        <pc:spChg chg="mod">
          <ac:chgData name="Tricia Schooling" userId="93c72e7d-3b3e-4b01-8d05-13da2db3ef39" providerId="ADAL" clId="{213A1632-28EC-4BD0-AFF1-2F58CC300E92}" dt="2021-01-06T11:13:53.129" v="1850" actId="20577"/>
          <ac:spMkLst>
            <pc:docMk/>
            <pc:sldMk cId="703607681" sldId="2142531681"/>
            <ac:spMk id="2" creationId="{00000000-0000-0000-0000-000000000000}"/>
          </ac:spMkLst>
        </pc:spChg>
        <pc:spChg chg="mod">
          <ac:chgData name="Tricia Schooling" userId="93c72e7d-3b3e-4b01-8d05-13da2db3ef39" providerId="ADAL" clId="{213A1632-28EC-4BD0-AFF1-2F58CC300E92}" dt="2021-01-05T16:58:41.687" v="976"/>
          <ac:spMkLst>
            <pc:docMk/>
            <pc:sldMk cId="703607681" sldId="2142531681"/>
            <ac:spMk id="3" creationId="{00000000-0000-0000-0000-000000000000}"/>
          </ac:spMkLst>
        </pc:spChg>
        <pc:spChg chg="mod">
          <ac:chgData name="Tricia Schooling" userId="93c72e7d-3b3e-4b01-8d05-13da2db3ef39" providerId="ADAL" clId="{213A1632-28EC-4BD0-AFF1-2F58CC300E92}" dt="2021-01-05T13:18:04.687" v="661" actId="207"/>
          <ac:spMkLst>
            <pc:docMk/>
            <pc:sldMk cId="703607681" sldId="2142531681"/>
            <ac:spMk id="6" creationId="{56F21542-01CF-4679-AC4F-5DF313FF7110}"/>
          </ac:spMkLst>
        </pc:spChg>
      </pc:sldChg>
      <pc:sldChg chg="addSp delSp modSp add mod">
        <pc:chgData name="Tricia Schooling" userId="93c72e7d-3b3e-4b01-8d05-13da2db3ef39" providerId="ADAL" clId="{213A1632-28EC-4BD0-AFF1-2F58CC300E92}" dt="2021-01-06T11:09:51.044" v="1818" actId="1076"/>
        <pc:sldMkLst>
          <pc:docMk/>
          <pc:sldMk cId="1338722438" sldId="2142531682"/>
        </pc:sldMkLst>
        <pc:spChg chg="mod">
          <ac:chgData name="Tricia Schooling" userId="93c72e7d-3b3e-4b01-8d05-13da2db3ef39" providerId="ADAL" clId="{213A1632-28EC-4BD0-AFF1-2F58CC300E92}" dt="2021-01-05T16:58:41.687" v="976"/>
          <ac:spMkLst>
            <pc:docMk/>
            <pc:sldMk cId="1338722438" sldId="2142531682"/>
            <ac:spMk id="2" creationId="{00000000-0000-0000-0000-000000000000}"/>
          </ac:spMkLst>
        </pc:spChg>
        <pc:spChg chg="mod">
          <ac:chgData name="Tricia Schooling" userId="93c72e7d-3b3e-4b01-8d05-13da2db3ef39" providerId="ADAL" clId="{213A1632-28EC-4BD0-AFF1-2F58CC300E92}" dt="2021-01-05T16:58:41.687" v="976"/>
          <ac:spMkLst>
            <pc:docMk/>
            <pc:sldMk cId="1338722438" sldId="2142531682"/>
            <ac:spMk id="3" creationId="{00000000-0000-0000-0000-000000000000}"/>
          </ac:spMkLst>
        </pc:spChg>
        <pc:spChg chg="mod">
          <ac:chgData name="Tricia Schooling" userId="93c72e7d-3b3e-4b01-8d05-13da2db3ef39" providerId="ADAL" clId="{213A1632-28EC-4BD0-AFF1-2F58CC300E92}" dt="2021-01-06T11:03:50.607" v="1806" actId="948"/>
          <ac:spMkLst>
            <pc:docMk/>
            <pc:sldMk cId="1338722438" sldId="2142531682"/>
            <ac:spMk id="6" creationId="{A3BEF0F7-0B58-4E3B-B5BB-5F99106E825C}"/>
          </ac:spMkLst>
        </pc:spChg>
        <pc:picChg chg="add del mod">
          <ac:chgData name="Tricia Schooling" userId="93c72e7d-3b3e-4b01-8d05-13da2db3ef39" providerId="ADAL" clId="{213A1632-28EC-4BD0-AFF1-2F58CC300E92}" dt="2021-01-06T11:09:20.100" v="1807" actId="21"/>
          <ac:picMkLst>
            <pc:docMk/>
            <pc:sldMk cId="1338722438" sldId="2142531682"/>
            <ac:picMk id="3074" creationId="{326C2291-9DD6-4BFB-A9A2-B394267D79DC}"/>
          </ac:picMkLst>
        </pc:picChg>
        <pc:picChg chg="add del mod">
          <ac:chgData name="Tricia Schooling" userId="93c72e7d-3b3e-4b01-8d05-13da2db3ef39" providerId="ADAL" clId="{213A1632-28EC-4BD0-AFF1-2F58CC300E92}" dt="2021-01-06T11:09:42.197" v="1813" actId="478"/>
          <ac:picMkLst>
            <pc:docMk/>
            <pc:sldMk cId="1338722438" sldId="2142531682"/>
            <ac:picMk id="3076" creationId="{D2765FD5-B62B-438B-9F98-31ECB9F753A5}"/>
          </ac:picMkLst>
        </pc:picChg>
        <pc:picChg chg="add mod">
          <ac:chgData name="Tricia Schooling" userId="93c72e7d-3b3e-4b01-8d05-13da2db3ef39" providerId="ADAL" clId="{213A1632-28EC-4BD0-AFF1-2F58CC300E92}" dt="2021-01-06T11:09:51.044" v="1818" actId="1076"/>
          <ac:picMkLst>
            <pc:docMk/>
            <pc:sldMk cId="1338722438" sldId="2142531682"/>
            <ac:picMk id="3078" creationId="{FFB7FB90-541A-46B3-B8D5-84F861CAF5D0}"/>
          </ac:picMkLst>
        </pc:picChg>
      </pc:sldChg>
      <pc:sldChg chg="addSp modSp add mod">
        <pc:chgData name="Tricia Schooling" userId="93c72e7d-3b3e-4b01-8d05-13da2db3ef39" providerId="ADAL" clId="{213A1632-28EC-4BD0-AFF1-2F58CC300E92}" dt="2021-01-06T11:10:16.572" v="1826" actId="1076"/>
        <pc:sldMkLst>
          <pc:docMk/>
          <pc:sldMk cId="1469888398" sldId="2142531683"/>
        </pc:sldMkLst>
        <pc:spChg chg="mod">
          <ac:chgData name="Tricia Schooling" userId="93c72e7d-3b3e-4b01-8d05-13da2db3ef39" providerId="ADAL" clId="{213A1632-28EC-4BD0-AFF1-2F58CC300E92}" dt="2021-01-05T16:58:41.687" v="976"/>
          <ac:spMkLst>
            <pc:docMk/>
            <pc:sldMk cId="1469888398" sldId="2142531683"/>
            <ac:spMk id="2" creationId="{00000000-0000-0000-0000-000000000000}"/>
          </ac:spMkLst>
        </pc:spChg>
        <pc:spChg chg="mod">
          <ac:chgData name="Tricia Schooling" userId="93c72e7d-3b3e-4b01-8d05-13da2db3ef39" providerId="ADAL" clId="{213A1632-28EC-4BD0-AFF1-2F58CC300E92}" dt="2021-01-05T16:58:41.687" v="976"/>
          <ac:spMkLst>
            <pc:docMk/>
            <pc:sldMk cId="1469888398" sldId="2142531683"/>
            <ac:spMk id="3" creationId="{00000000-0000-0000-0000-000000000000}"/>
          </ac:spMkLst>
        </pc:spChg>
        <pc:spChg chg="mod">
          <ac:chgData name="Tricia Schooling" userId="93c72e7d-3b3e-4b01-8d05-13da2db3ef39" providerId="ADAL" clId="{213A1632-28EC-4BD0-AFF1-2F58CC300E92}" dt="2021-01-06T11:10:09.613" v="1825" actId="179"/>
          <ac:spMkLst>
            <pc:docMk/>
            <pc:sldMk cId="1469888398" sldId="2142531683"/>
            <ac:spMk id="6" creationId="{A3BEF0F7-0B58-4E3B-B5BB-5F99106E825C}"/>
          </ac:spMkLst>
        </pc:spChg>
        <pc:picChg chg="add mod">
          <ac:chgData name="Tricia Schooling" userId="93c72e7d-3b3e-4b01-8d05-13da2db3ef39" providerId="ADAL" clId="{213A1632-28EC-4BD0-AFF1-2F58CC300E92}" dt="2021-01-06T11:10:16.572" v="1826" actId="1076"/>
          <ac:picMkLst>
            <pc:docMk/>
            <pc:sldMk cId="1469888398" sldId="2142531683"/>
            <ac:picMk id="7" creationId="{F22EC16B-6B24-4138-A7DC-F5BDC51F76A2}"/>
          </ac:picMkLst>
        </pc:picChg>
      </pc:sldChg>
      <pc:sldChg chg="addSp modSp add mod">
        <pc:chgData name="Tricia Schooling" userId="93c72e7d-3b3e-4b01-8d05-13da2db3ef39" providerId="ADAL" clId="{213A1632-28EC-4BD0-AFF1-2F58CC300E92}" dt="2021-01-06T11:11:07.707" v="1833" actId="20577"/>
        <pc:sldMkLst>
          <pc:docMk/>
          <pc:sldMk cId="143693622" sldId="2142531684"/>
        </pc:sldMkLst>
        <pc:spChg chg="mod">
          <ac:chgData name="Tricia Schooling" userId="93c72e7d-3b3e-4b01-8d05-13da2db3ef39" providerId="ADAL" clId="{213A1632-28EC-4BD0-AFF1-2F58CC300E92}" dt="2021-01-05T16:58:41.687" v="976"/>
          <ac:spMkLst>
            <pc:docMk/>
            <pc:sldMk cId="143693622" sldId="2142531684"/>
            <ac:spMk id="2" creationId="{00000000-0000-0000-0000-000000000000}"/>
          </ac:spMkLst>
        </pc:spChg>
        <pc:spChg chg="mod">
          <ac:chgData name="Tricia Schooling" userId="93c72e7d-3b3e-4b01-8d05-13da2db3ef39" providerId="ADAL" clId="{213A1632-28EC-4BD0-AFF1-2F58CC300E92}" dt="2021-01-05T16:58:41.687" v="976"/>
          <ac:spMkLst>
            <pc:docMk/>
            <pc:sldMk cId="143693622" sldId="2142531684"/>
            <ac:spMk id="3" creationId="{00000000-0000-0000-0000-000000000000}"/>
          </ac:spMkLst>
        </pc:spChg>
        <pc:spChg chg="mod">
          <ac:chgData name="Tricia Schooling" userId="93c72e7d-3b3e-4b01-8d05-13da2db3ef39" providerId="ADAL" clId="{213A1632-28EC-4BD0-AFF1-2F58CC300E92}" dt="2021-01-06T11:11:07.707" v="1833" actId="20577"/>
          <ac:spMkLst>
            <pc:docMk/>
            <pc:sldMk cId="143693622" sldId="2142531684"/>
            <ac:spMk id="6" creationId="{A3BEF0F7-0B58-4E3B-B5BB-5F99106E825C}"/>
          </ac:spMkLst>
        </pc:spChg>
        <pc:picChg chg="add mod">
          <ac:chgData name="Tricia Schooling" userId="93c72e7d-3b3e-4b01-8d05-13da2db3ef39" providerId="ADAL" clId="{213A1632-28EC-4BD0-AFF1-2F58CC300E92}" dt="2021-01-06T11:10:56.580" v="1831" actId="1076"/>
          <ac:picMkLst>
            <pc:docMk/>
            <pc:sldMk cId="143693622" sldId="2142531684"/>
            <ac:picMk id="5122" creationId="{2E51A677-8FBF-430F-8238-9ED785A7742A}"/>
          </ac:picMkLst>
        </pc:picChg>
      </pc:sldChg>
      <pc:sldChg chg="modSp add del mod">
        <pc:chgData name="Tricia Schooling" userId="93c72e7d-3b3e-4b01-8d05-13da2db3ef39" providerId="ADAL" clId="{213A1632-28EC-4BD0-AFF1-2F58CC300E92}" dt="2021-01-05T13:24:20.982" v="704"/>
        <pc:sldMkLst>
          <pc:docMk/>
          <pc:sldMk cId="1534278076" sldId="2142531684"/>
        </pc:sldMkLst>
        <pc:spChg chg="mod">
          <ac:chgData name="Tricia Schooling" userId="93c72e7d-3b3e-4b01-8d05-13da2db3ef39" providerId="ADAL" clId="{213A1632-28EC-4BD0-AFF1-2F58CC300E92}" dt="2021-01-05T13:24:20.103" v="703" actId="20577"/>
          <ac:spMkLst>
            <pc:docMk/>
            <pc:sldMk cId="1534278076" sldId="2142531684"/>
            <ac:spMk id="6" creationId="{A3BEF0F7-0B58-4E3B-B5BB-5F99106E825C}"/>
          </ac:spMkLst>
        </pc:spChg>
      </pc:sldChg>
      <pc:sldChg chg="addSp delSp modSp add mod">
        <pc:chgData name="Tricia Schooling" userId="93c72e7d-3b3e-4b01-8d05-13da2db3ef39" providerId="ADAL" clId="{213A1632-28EC-4BD0-AFF1-2F58CC300E92}" dt="2021-01-05T16:58:41.687" v="976"/>
        <pc:sldMkLst>
          <pc:docMk/>
          <pc:sldMk cId="1389911847" sldId="2142531685"/>
        </pc:sldMkLst>
        <pc:spChg chg="mod">
          <ac:chgData name="Tricia Schooling" userId="93c72e7d-3b3e-4b01-8d05-13da2db3ef39" providerId="ADAL" clId="{213A1632-28EC-4BD0-AFF1-2F58CC300E92}" dt="2021-01-05T16:58:41.687" v="976"/>
          <ac:spMkLst>
            <pc:docMk/>
            <pc:sldMk cId="1389911847" sldId="2142531685"/>
            <ac:spMk id="2" creationId="{00000000-0000-0000-0000-000000000000}"/>
          </ac:spMkLst>
        </pc:spChg>
        <pc:spChg chg="mod">
          <ac:chgData name="Tricia Schooling" userId="93c72e7d-3b3e-4b01-8d05-13da2db3ef39" providerId="ADAL" clId="{213A1632-28EC-4BD0-AFF1-2F58CC300E92}" dt="2021-01-05T16:58:41.687" v="976"/>
          <ac:spMkLst>
            <pc:docMk/>
            <pc:sldMk cId="1389911847" sldId="2142531685"/>
            <ac:spMk id="3" creationId="{00000000-0000-0000-0000-000000000000}"/>
          </ac:spMkLst>
        </pc:spChg>
        <pc:spChg chg="mod">
          <ac:chgData name="Tricia Schooling" userId="93c72e7d-3b3e-4b01-8d05-13da2db3ef39" providerId="ADAL" clId="{213A1632-28EC-4BD0-AFF1-2F58CC300E92}" dt="2021-01-05T16:58:41.687" v="976"/>
          <ac:spMkLst>
            <pc:docMk/>
            <pc:sldMk cId="1389911847" sldId="2142531685"/>
            <ac:spMk id="4" creationId="{00000000-0000-0000-0000-000000000000}"/>
          </ac:spMkLst>
        </pc:spChg>
        <pc:spChg chg="add mod">
          <ac:chgData name="Tricia Schooling" userId="93c72e7d-3b3e-4b01-8d05-13da2db3ef39" providerId="ADAL" clId="{213A1632-28EC-4BD0-AFF1-2F58CC300E92}" dt="2021-01-05T16:52:17.647" v="874" actId="404"/>
          <ac:spMkLst>
            <pc:docMk/>
            <pc:sldMk cId="1389911847" sldId="2142531685"/>
            <ac:spMk id="5" creationId="{3B063804-A099-49F6-902A-1A8E2313B316}"/>
          </ac:spMkLst>
        </pc:spChg>
        <pc:picChg chg="add del mod">
          <ac:chgData name="Tricia Schooling" userId="93c72e7d-3b3e-4b01-8d05-13da2db3ef39" providerId="ADAL" clId="{213A1632-28EC-4BD0-AFF1-2F58CC300E92}" dt="2021-01-05T16:47:18.960" v="769" actId="478"/>
          <ac:picMkLst>
            <pc:docMk/>
            <pc:sldMk cId="1389911847" sldId="2142531685"/>
            <ac:picMk id="1026" creationId="{142F17EC-9DDB-4C18-8116-5C1094F32375}"/>
          </ac:picMkLst>
        </pc:picChg>
        <pc:picChg chg="add mod">
          <ac:chgData name="Tricia Schooling" userId="93c72e7d-3b3e-4b01-8d05-13da2db3ef39" providerId="ADAL" clId="{213A1632-28EC-4BD0-AFF1-2F58CC300E92}" dt="2021-01-05T16:51:18.857" v="826" actId="1076"/>
          <ac:picMkLst>
            <pc:docMk/>
            <pc:sldMk cId="1389911847" sldId="2142531685"/>
            <ac:picMk id="1028" creationId="{8BE096F5-D4CC-457C-8CA8-32A43D5D1F4F}"/>
          </ac:picMkLst>
        </pc:picChg>
      </pc:sldChg>
      <pc:sldChg chg="modSp add mod">
        <pc:chgData name="Tricia Schooling" userId="93c72e7d-3b3e-4b01-8d05-13da2db3ef39" providerId="ADAL" clId="{213A1632-28EC-4BD0-AFF1-2F58CC300E92}" dt="2021-01-05T16:58:41.687" v="976"/>
        <pc:sldMkLst>
          <pc:docMk/>
          <pc:sldMk cId="988133860" sldId="2142531686"/>
        </pc:sldMkLst>
        <pc:spChg chg="mod">
          <ac:chgData name="Tricia Schooling" userId="93c72e7d-3b3e-4b01-8d05-13da2db3ef39" providerId="ADAL" clId="{213A1632-28EC-4BD0-AFF1-2F58CC300E92}" dt="2021-01-05T16:58:41.687" v="976"/>
          <ac:spMkLst>
            <pc:docMk/>
            <pc:sldMk cId="988133860" sldId="2142531686"/>
            <ac:spMk id="2" creationId="{00000000-0000-0000-0000-000000000000}"/>
          </ac:spMkLst>
        </pc:spChg>
        <pc:spChg chg="mod">
          <ac:chgData name="Tricia Schooling" userId="93c72e7d-3b3e-4b01-8d05-13da2db3ef39" providerId="ADAL" clId="{213A1632-28EC-4BD0-AFF1-2F58CC300E92}" dt="2021-01-05T16:58:41.687" v="976"/>
          <ac:spMkLst>
            <pc:docMk/>
            <pc:sldMk cId="988133860" sldId="2142531686"/>
            <ac:spMk id="3" creationId="{00000000-0000-0000-0000-000000000000}"/>
          </ac:spMkLst>
        </pc:spChg>
        <pc:spChg chg="mod">
          <ac:chgData name="Tricia Schooling" userId="93c72e7d-3b3e-4b01-8d05-13da2db3ef39" providerId="ADAL" clId="{213A1632-28EC-4BD0-AFF1-2F58CC300E92}" dt="2021-01-05T16:58:41.687" v="976"/>
          <ac:spMkLst>
            <pc:docMk/>
            <pc:sldMk cId="988133860" sldId="2142531686"/>
            <ac:spMk id="4" creationId="{00000000-0000-0000-0000-000000000000}"/>
          </ac:spMkLst>
        </pc:spChg>
        <pc:spChg chg="mod">
          <ac:chgData name="Tricia Schooling" userId="93c72e7d-3b3e-4b01-8d05-13da2db3ef39" providerId="ADAL" clId="{213A1632-28EC-4BD0-AFF1-2F58CC300E92}" dt="2021-01-05T16:54:13.112" v="924" actId="20577"/>
          <ac:spMkLst>
            <pc:docMk/>
            <pc:sldMk cId="988133860" sldId="2142531686"/>
            <ac:spMk id="5" creationId="{3B063804-A099-49F6-902A-1A8E2313B316}"/>
          </ac:spMkLst>
        </pc:spChg>
      </pc:sldChg>
      <pc:sldChg chg="addSp delSp modSp add mod modClrScheme chgLayout">
        <pc:chgData name="Tricia Schooling" userId="93c72e7d-3b3e-4b01-8d05-13da2db3ef39" providerId="ADAL" clId="{213A1632-28EC-4BD0-AFF1-2F58CC300E92}" dt="2021-01-05T17:00:12.011" v="1009" actId="1076"/>
        <pc:sldMkLst>
          <pc:docMk/>
          <pc:sldMk cId="1266911271" sldId="2142531687"/>
        </pc:sldMkLst>
        <pc:spChg chg="mod">
          <ac:chgData name="Tricia Schooling" userId="93c72e7d-3b3e-4b01-8d05-13da2db3ef39" providerId="ADAL" clId="{213A1632-28EC-4BD0-AFF1-2F58CC300E92}" dt="2021-01-05T16:58:54.488" v="989" actId="26606"/>
          <ac:spMkLst>
            <pc:docMk/>
            <pc:sldMk cId="1266911271" sldId="2142531687"/>
            <ac:spMk id="2" creationId="{00000000-0000-0000-0000-000000000000}"/>
          </ac:spMkLst>
        </pc:spChg>
        <pc:spChg chg="mod">
          <ac:chgData name="Tricia Schooling" userId="93c72e7d-3b3e-4b01-8d05-13da2db3ef39" providerId="ADAL" clId="{213A1632-28EC-4BD0-AFF1-2F58CC300E92}" dt="2021-01-05T16:58:54.488" v="989" actId="26606"/>
          <ac:spMkLst>
            <pc:docMk/>
            <pc:sldMk cId="1266911271" sldId="2142531687"/>
            <ac:spMk id="3" creationId="{00000000-0000-0000-0000-000000000000}"/>
          </ac:spMkLst>
        </pc:spChg>
        <pc:spChg chg="mod ord">
          <ac:chgData name="Tricia Schooling" userId="93c72e7d-3b3e-4b01-8d05-13da2db3ef39" providerId="ADAL" clId="{213A1632-28EC-4BD0-AFF1-2F58CC300E92}" dt="2021-01-05T17:00:12.011" v="1009" actId="1076"/>
          <ac:spMkLst>
            <pc:docMk/>
            <pc:sldMk cId="1266911271" sldId="2142531687"/>
            <ac:spMk id="4" creationId="{00000000-0000-0000-0000-000000000000}"/>
          </ac:spMkLst>
        </pc:spChg>
        <pc:spChg chg="del">
          <ac:chgData name="Tricia Schooling" userId="93c72e7d-3b3e-4b01-8d05-13da2db3ef39" providerId="ADAL" clId="{213A1632-28EC-4BD0-AFF1-2F58CC300E92}" dt="2021-01-05T16:56:23.444" v="936" actId="478"/>
          <ac:spMkLst>
            <pc:docMk/>
            <pc:sldMk cId="1266911271" sldId="2142531687"/>
            <ac:spMk id="5" creationId="{3B063804-A099-49F6-902A-1A8E2313B316}"/>
          </ac:spMkLst>
        </pc:spChg>
        <pc:spChg chg="add del mod">
          <ac:chgData name="Tricia Schooling" userId="93c72e7d-3b3e-4b01-8d05-13da2db3ef39" providerId="ADAL" clId="{213A1632-28EC-4BD0-AFF1-2F58CC300E92}" dt="2021-01-05T16:58:49.230" v="982" actId="22"/>
          <ac:spMkLst>
            <pc:docMk/>
            <pc:sldMk cId="1266911271" sldId="2142531687"/>
            <ac:spMk id="9" creationId="{1B89E28E-72F9-4741-B638-6FF08419904D}"/>
          </ac:spMkLst>
        </pc:spChg>
        <pc:spChg chg="add mod">
          <ac:chgData name="Tricia Schooling" userId="93c72e7d-3b3e-4b01-8d05-13da2db3ef39" providerId="ADAL" clId="{213A1632-28EC-4BD0-AFF1-2F58CC300E92}" dt="2021-01-05T16:59:35.528" v="1003" actId="14100"/>
          <ac:spMkLst>
            <pc:docMk/>
            <pc:sldMk cId="1266911271" sldId="2142531687"/>
            <ac:spMk id="11" creationId="{8FAA1C9A-6480-4AE7-B835-5E302428919D}"/>
          </ac:spMkLst>
        </pc:spChg>
        <pc:picChg chg="del">
          <ac:chgData name="Tricia Schooling" userId="93c72e7d-3b3e-4b01-8d05-13da2db3ef39" providerId="ADAL" clId="{213A1632-28EC-4BD0-AFF1-2F58CC300E92}" dt="2021-01-05T16:54:26.782" v="925" actId="478"/>
          <ac:picMkLst>
            <pc:docMk/>
            <pc:sldMk cId="1266911271" sldId="2142531687"/>
            <ac:picMk id="1028" creationId="{8BE096F5-D4CC-457C-8CA8-32A43D5D1F4F}"/>
          </ac:picMkLst>
        </pc:picChg>
        <pc:picChg chg="add mod">
          <ac:chgData name="Tricia Schooling" userId="93c72e7d-3b3e-4b01-8d05-13da2db3ef39" providerId="ADAL" clId="{213A1632-28EC-4BD0-AFF1-2F58CC300E92}" dt="2021-01-05T17:00:08.954" v="1008" actId="1076"/>
          <ac:picMkLst>
            <pc:docMk/>
            <pc:sldMk cId="1266911271" sldId="2142531687"/>
            <ac:picMk id="2050" creationId="{3F8EE6C0-6AC9-4F4D-A0AB-5FFB260D0649}"/>
          </ac:picMkLst>
        </pc:picChg>
      </pc:sldChg>
      <pc:sldChg chg="addSp delSp modSp add mod">
        <pc:chgData name="Tricia Schooling" userId="93c72e7d-3b3e-4b01-8d05-13da2db3ef39" providerId="ADAL" clId="{213A1632-28EC-4BD0-AFF1-2F58CC300E92}" dt="2021-01-06T11:19:57.616" v="1962" actId="207"/>
        <pc:sldMkLst>
          <pc:docMk/>
          <pc:sldMk cId="3703242786" sldId="2142531688"/>
        </pc:sldMkLst>
        <pc:spChg chg="del">
          <ac:chgData name="Tricia Schooling" userId="93c72e7d-3b3e-4b01-8d05-13da2db3ef39" providerId="ADAL" clId="{213A1632-28EC-4BD0-AFF1-2F58CC300E92}" dt="2021-01-06T09:15:30.345" v="1033" actId="478"/>
          <ac:spMkLst>
            <pc:docMk/>
            <pc:sldMk cId="3703242786" sldId="2142531688"/>
            <ac:spMk id="4" creationId="{00000000-0000-0000-0000-000000000000}"/>
          </ac:spMkLst>
        </pc:spChg>
        <pc:spChg chg="add del mod ord">
          <ac:chgData name="Tricia Schooling" userId="93c72e7d-3b3e-4b01-8d05-13da2db3ef39" providerId="ADAL" clId="{213A1632-28EC-4BD0-AFF1-2F58CC300E92}" dt="2021-01-06T09:15:27.502" v="1032" actId="478"/>
          <ac:spMkLst>
            <pc:docMk/>
            <pc:sldMk cId="3703242786" sldId="2142531688"/>
            <ac:spMk id="6" creationId="{574919E7-B952-4BD3-B7FD-CD0D0591887A}"/>
          </ac:spMkLst>
        </pc:spChg>
        <pc:spChg chg="mod">
          <ac:chgData name="Tricia Schooling" userId="93c72e7d-3b3e-4b01-8d05-13da2db3ef39" providerId="ADAL" clId="{213A1632-28EC-4BD0-AFF1-2F58CC300E92}" dt="2021-01-06T11:19:27.680" v="1958" actId="207"/>
          <ac:spMkLst>
            <pc:docMk/>
            <pc:sldMk cId="3703242786" sldId="2142531688"/>
            <ac:spMk id="7" creationId="{0473F938-09D0-40ED-B3B6-D1C067840352}"/>
          </ac:spMkLst>
        </pc:spChg>
        <pc:spChg chg="del">
          <ac:chgData name="Tricia Schooling" userId="93c72e7d-3b3e-4b01-8d05-13da2db3ef39" providerId="ADAL" clId="{213A1632-28EC-4BD0-AFF1-2F58CC300E92}" dt="2021-01-06T09:15:42.487" v="1035" actId="478"/>
          <ac:spMkLst>
            <pc:docMk/>
            <pc:sldMk cId="3703242786" sldId="2142531688"/>
            <ac:spMk id="8" creationId="{BC0C9123-4C1B-4C7A-9BB6-68B1754C74CB}"/>
          </ac:spMkLst>
        </pc:spChg>
        <pc:spChg chg="del mod">
          <ac:chgData name="Tricia Schooling" userId="93c72e7d-3b3e-4b01-8d05-13da2db3ef39" providerId="ADAL" clId="{213A1632-28EC-4BD0-AFF1-2F58CC300E92}" dt="2021-01-06T09:16:25.382" v="1041" actId="478"/>
          <ac:spMkLst>
            <pc:docMk/>
            <pc:sldMk cId="3703242786" sldId="2142531688"/>
            <ac:spMk id="9" creationId="{F0899126-AD28-4025-8347-9AEB01012938}"/>
          </ac:spMkLst>
        </pc:spChg>
        <pc:spChg chg="mod ord">
          <ac:chgData name="Tricia Schooling" userId="93c72e7d-3b3e-4b01-8d05-13da2db3ef39" providerId="ADAL" clId="{213A1632-28EC-4BD0-AFF1-2F58CC300E92}" dt="2021-01-06T11:19:57.616" v="1962" actId="207"/>
          <ac:spMkLst>
            <pc:docMk/>
            <pc:sldMk cId="3703242786" sldId="2142531688"/>
            <ac:spMk id="10" creationId="{854F6FAB-1FE1-4CD5-A639-D27EF38926F5}"/>
          </ac:spMkLst>
        </pc:spChg>
        <pc:spChg chg="add del mod">
          <ac:chgData name="Tricia Schooling" userId="93c72e7d-3b3e-4b01-8d05-13da2db3ef39" providerId="ADAL" clId="{213A1632-28EC-4BD0-AFF1-2F58CC300E92}" dt="2021-01-06T09:15:34.743" v="1034" actId="478"/>
          <ac:spMkLst>
            <pc:docMk/>
            <pc:sldMk cId="3703242786" sldId="2142531688"/>
            <ac:spMk id="12" creationId="{49A41764-B9D4-49CE-B1E5-ED80EA1E6767}"/>
          </ac:spMkLst>
        </pc:spChg>
        <pc:spChg chg="add mod">
          <ac:chgData name="Tricia Schooling" userId="93c72e7d-3b3e-4b01-8d05-13da2db3ef39" providerId="ADAL" clId="{213A1632-28EC-4BD0-AFF1-2F58CC300E92}" dt="2021-01-06T11:19:17.191" v="1956"/>
          <ac:spMkLst>
            <pc:docMk/>
            <pc:sldMk cId="3703242786" sldId="2142531688"/>
            <ac:spMk id="13" creationId="{0ADD32EE-563F-4FFE-A219-FC24F0E37F33}"/>
          </ac:spMkLst>
        </pc:spChg>
        <pc:picChg chg="mod ord">
          <ac:chgData name="Tricia Schooling" userId="93c72e7d-3b3e-4b01-8d05-13da2db3ef39" providerId="ADAL" clId="{213A1632-28EC-4BD0-AFF1-2F58CC300E92}" dt="2021-01-06T09:18:28.030" v="1080" actId="692"/>
          <ac:picMkLst>
            <pc:docMk/>
            <pc:sldMk cId="3703242786" sldId="2142531688"/>
            <ac:picMk id="5" creationId="{67AD2B0F-EACA-4C8B-B939-AAED7993CAD2}"/>
          </ac:picMkLst>
        </pc:picChg>
      </pc:sldChg>
      <pc:sldChg chg="addSp delSp modSp add del mod">
        <pc:chgData name="Tricia Schooling" userId="93c72e7d-3b3e-4b01-8d05-13da2db3ef39" providerId="ADAL" clId="{213A1632-28EC-4BD0-AFF1-2F58CC300E92}" dt="2021-01-06T11:21:43.166" v="2000" actId="47"/>
        <pc:sldMkLst>
          <pc:docMk/>
          <pc:sldMk cId="399422580" sldId="2142531689"/>
        </pc:sldMkLst>
        <pc:spChg chg="mod">
          <ac:chgData name="Tricia Schooling" userId="93c72e7d-3b3e-4b01-8d05-13da2db3ef39" providerId="ADAL" clId="{213A1632-28EC-4BD0-AFF1-2F58CC300E92}" dt="2021-01-06T09:58:35.799" v="1244" actId="1076"/>
          <ac:spMkLst>
            <pc:docMk/>
            <pc:sldMk cId="399422580" sldId="2142531689"/>
            <ac:spMk id="6" creationId="{574919E7-B952-4BD3-B7FD-CD0D0591887A}"/>
          </ac:spMkLst>
        </pc:spChg>
        <pc:spChg chg="add del mod">
          <ac:chgData name="Tricia Schooling" userId="93c72e7d-3b3e-4b01-8d05-13da2db3ef39" providerId="ADAL" clId="{213A1632-28EC-4BD0-AFF1-2F58CC300E92}" dt="2021-01-06T09:58:47.844" v="1247" actId="1076"/>
          <ac:spMkLst>
            <pc:docMk/>
            <pc:sldMk cId="399422580" sldId="2142531689"/>
            <ac:spMk id="7" creationId="{0473F938-09D0-40ED-B3B6-D1C067840352}"/>
          </ac:spMkLst>
        </pc:spChg>
        <pc:spChg chg="add mod">
          <ac:chgData name="Tricia Schooling" userId="93c72e7d-3b3e-4b01-8d05-13da2db3ef39" providerId="ADAL" clId="{213A1632-28EC-4BD0-AFF1-2F58CC300E92}" dt="2021-01-06T09:58:54.006" v="1248" actId="207"/>
          <ac:spMkLst>
            <pc:docMk/>
            <pc:sldMk cId="399422580" sldId="2142531689"/>
            <ac:spMk id="8" creationId="{B783571B-17DA-4F99-BC08-00690071C13A}"/>
          </ac:spMkLst>
        </pc:spChg>
        <pc:spChg chg="add mod">
          <ac:chgData name="Tricia Schooling" userId="93c72e7d-3b3e-4b01-8d05-13da2db3ef39" providerId="ADAL" clId="{213A1632-28EC-4BD0-AFF1-2F58CC300E92}" dt="2021-01-06T11:21:17.107" v="1999" actId="20578"/>
          <ac:spMkLst>
            <pc:docMk/>
            <pc:sldMk cId="399422580" sldId="2142531689"/>
            <ac:spMk id="9" creationId="{4DACE454-F67F-4B7E-8FC6-A5B63DAF2D32}"/>
          </ac:spMkLst>
        </pc:spChg>
        <pc:spChg chg="mod">
          <ac:chgData name="Tricia Schooling" userId="93c72e7d-3b3e-4b01-8d05-13da2db3ef39" providerId="ADAL" clId="{213A1632-28EC-4BD0-AFF1-2F58CC300E92}" dt="2021-01-06T09:58:40.149" v="1245" actId="1076"/>
          <ac:spMkLst>
            <pc:docMk/>
            <pc:sldMk cId="399422580" sldId="2142531689"/>
            <ac:spMk id="10" creationId="{854F6FAB-1FE1-4CD5-A639-D27EF38926F5}"/>
          </ac:spMkLst>
        </pc:spChg>
        <pc:spChg chg="add mod">
          <ac:chgData name="Tricia Schooling" userId="93c72e7d-3b3e-4b01-8d05-13da2db3ef39" providerId="ADAL" clId="{213A1632-28EC-4BD0-AFF1-2F58CC300E92}" dt="2021-01-06T11:21:07.154" v="1998"/>
          <ac:spMkLst>
            <pc:docMk/>
            <pc:sldMk cId="399422580" sldId="2142531689"/>
            <ac:spMk id="11" creationId="{33032371-3656-4AD2-BE5E-320B0D8B75F0}"/>
          </ac:spMkLst>
        </pc:spChg>
        <pc:picChg chg="add mod">
          <ac:chgData name="Tricia Schooling" userId="93c72e7d-3b3e-4b01-8d05-13da2db3ef39" providerId="ADAL" clId="{213A1632-28EC-4BD0-AFF1-2F58CC300E92}" dt="2021-01-06T09:58:32.772" v="1242" actId="1076"/>
          <ac:picMkLst>
            <pc:docMk/>
            <pc:sldMk cId="399422580" sldId="2142531689"/>
            <ac:picMk id="4" creationId="{540CF55C-82C0-4642-9CD0-21C8D480327E}"/>
          </ac:picMkLst>
        </pc:picChg>
        <pc:picChg chg="del">
          <ac:chgData name="Tricia Schooling" userId="93c72e7d-3b3e-4b01-8d05-13da2db3ef39" providerId="ADAL" clId="{213A1632-28EC-4BD0-AFF1-2F58CC300E92}" dt="2021-01-06T09:21:41.278" v="1125" actId="478"/>
          <ac:picMkLst>
            <pc:docMk/>
            <pc:sldMk cId="399422580" sldId="2142531689"/>
            <ac:picMk id="5" creationId="{67AD2B0F-EACA-4C8B-B939-AAED7993CAD2}"/>
          </ac:picMkLst>
        </pc:picChg>
      </pc:sldChg>
      <pc:sldChg chg="addSp delSp modSp add mod">
        <pc:chgData name="Tricia Schooling" userId="93c72e7d-3b3e-4b01-8d05-13da2db3ef39" providerId="ADAL" clId="{213A1632-28EC-4BD0-AFF1-2F58CC300E92}" dt="2021-01-06T10:24:54.179" v="1431" actId="179"/>
        <pc:sldMkLst>
          <pc:docMk/>
          <pc:sldMk cId="1196814196" sldId="2142531690"/>
        </pc:sldMkLst>
        <pc:spChg chg="del mod">
          <ac:chgData name="Tricia Schooling" userId="93c72e7d-3b3e-4b01-8d05-13da2db3ef39" providerId="ADAL" clId="{213A1632-28EC-4BD0-AFF1-2F58CC300E92}" dt="2021-01-06T10:18:34.389" v="1336" actId="478"/>
          <ac:spMkLst>
            <pc:docMk/>
            <pc:sldMk cId="1196814196" sldId="2142531690"/>
            <ac:spMk id="4" creationId="{00000000-0000-0000-0000-000000000000}"/>
          </ac:spMkLst>
        </pc:spChg>
        <pc:spChg chg="add mod ord">
          <ac:chgData name="Tricia Schooling" userId="93c72e7d-3b3e-4b01-8d05-13da2db3ef39" providerId="ADAL" clId="{213A1632-28EC-4BD0-AFF1-2F58CC300E92}" dt="2021-01-06T10:20:27.617" v="1372" actId="1076"/>
          <ac:spMkLst>
            <pc:docMk/>
            <pc:sldMk cId="1196814196" sldId="2142531690"/>
            <ac:spMk id="5" creationId="{D3FC7C10-C5A4-427C-A90B-0EE3E8AA897E}"/>
          </ac:spMkLst>
        </pc:spChg>
        <pc:spChg chg="add mod ord">
          <ac:chgData name="Tricia Schooling" userId="93c72e7d-3b3e-4b01-8d05-13da2db3ef39" providerId="ADAL" clId="{213A1632-28EC-4BD0-AFF1-2F58CC300E92}" dt="2021-01-06T10:21:05.081" v="1385" actId="1076"/>
          <ac:spMkLst>
            <pc:docMk/>
            <pc:sldMk cId="1196814196" sldId="2142531690"/>
            <ac:spMk id="6" creationId="{4BCEAF2D-ADB2-4C93-9DDF-7D140C691E33}"/>
          </ac:spMkLst>
        </pc:spChg>
        <pc:spChg chg="add mod ord">
          <ac:chgData name="Tricia Schooling" userId="93c72e7d-3b3e-4b01-8d05-13da2db3ef39" providerId="ADAL" clId="{213A1632-28EC-4BD0-AFF1-2F58CC300E92}" dt="2021-01-06T10:24:45.717" v="1429" actId="179"/>
          <ac:spMkLst>
            <pc:docMk/>
            <pc:sldMk cId="1196814196" sldId="2142531690"/>
            <ac:spMk id="7" creationId="{FD28D3C2-DAC6-4165-955A-71C185BFBEB8}"/>
          </ac:spMkLst>
        </pc:spChg>
        <pc:spChg chg="add del mod">
          <ac:chgData name="Tricia Schooling" userId="93c72e7d-3b3e-4b01-8d05-13da2db3ef39" providerId="ADAL" clId="{213A1632-28EC-4BD0-AFF1-2F58CC300E92}" dt="2021-01-06T10:18:36.561" v="1337" actId="478"/>
          <ac:spMkLst>
            <pc:docMk/>
            <pc:sldMk cId="1196814196" sldId="2142531690"/>
            <ac:spMk id="9" creationId="{8A58CC30-822F-4F42-9585-FDABA76383D7}"/>
          </ac:spMkLst>
        </pc:spChg>
        <pc:spChg chg="add mod">
          <ac:chgData name="Tricia Schooling" userId="93c72e7d-3b3e-4b01-8d05-13da2db3ef39" providerId="ADAL" clId="{213A1632-28EC-4BD0-AFF1-2F58CC300E92}" dt="2021-01-06T10:24:54.179" v="1431" actId="179"/>
          <ac:spMkLst>
            <pc:docMk/>
            <pc:sldMk cId="1196814196" sldId="2142531690"/>
            <ac:spMk id="10" creationId="{5F98B2C9-C92B-45E6-BCA0-C60E2DBB4ADF}"/>
          </ac:spMkLst>
        </pc:spChg>
        <pc:spChg chg="add mod">
          <ac:chgData name="Tricia Schooling" userId="93c72e7d-3b3e-4b01-8d05-13da2db3ef39" providerId="ADAL" clId="{213A1632-28EC-4BD0-AFF1-2F58CC300E92}" dt="2021-01-06T10:23:31.037" v="1408" actId="14100"/>
          <ac:spMkLst>
            <pc:docMk/>
            <pc:sldMk cId="1196814196" sldId="2142531690"/>
            <ac:spMk id="11" creationId="{B50503A7-BE8F-43B8-B173-21088B4BA03B}"/>
          </ac:spMkLst>
        </pc:spChg>
        <pc:picChg chg="add mod">
          <ac:chgData name="Tricia Schooling" userId="93c72e7d-3b3e-4b01-8d05-13da2db3ef39" providerId="ADAL" clId="{213A1632-28EC-4BD0-AFF1-2F58CC300E92}" dt="2021-01-06T10:24:15.988" v="1427" actId="1076"/>
          <ac:picMkLst>
            <pc:docMk/>
            <pc:sldMk cId="1196814196" sldId="2142531690"/>
            <ac:picMk id="2050" creationId="{D0648857-A6FD-4155-9EBE-86E6008F1A90}"/>
          </ac:picMkLst>
        </pc:picChg>
      </pc:sldChg>
      <pc:sldChg chg="add del">
        <pc:chgData name="Tricia Schooling" userId="93c72e7d-3b3e-4b01-8d05-13da2db3ef39" providerId="ADAL" clId="{213A1632-28EC-4BD0-AFF1-2F58CC300E92}" dt="2021-01-06T10:26:08.024" v="1441" actId="47"/>
        <pc:sldMkLst>
          <pc:docMk/>
          <pc:sldMk cId="774977722" sldId="2142531691"/>
        </pc:sldMkLst>
      </pc:sldChg>
      <pc:sldChg chg="addSp delSp modSp add mod">
        <pc:chgData name="Tricia Schooling" userId="93c72e7d-3b3e-4b01-8d05-13da2db3ef39" providerId="ADAL" clId="{213A1632-28EC-4BD0-AFF1-2F58CC300E92}" dt="2021-01-06T10:46:41.180" v="1657" actId="478"/>
        <pc:sldMkLst>
          <pc:docMk/>
          <pc:sldMk cId="3207966417" sldId="2142531691"/>
        </pc:sldMkLst>
        <pc:spChg chg="mod">
          <ac:chgData name="Tricia Schooling" userId="93c72e7d-3b3e-4b01-8d05-13da2db3ef39" providerId="ADAL" clId="{213A1632-28EC-4BD0-AFF1-2F58CC300E92}" dt="2021-01-06T10:45:32.678" v="1584" actId="20577"/>
          <ac:spMkLst>
            <pc:docMk/>
            <pc:sldMk cId="3207966417" sldId="2142531691"/>
            <ac:spMk id="4" creationId="{00000000-0000-0000-0000-000000000000}"/>
          </ac:spMkLst>
        </pc:spChg>
        <pc:spChg chg="add mod">
          <ac:chgData name="Tricia Schooling" userId="93c72e7d-3b3e-4b01-8d05-13da2db3ef39" providerId="ADAL" clId="{213A1632-28EC-4BD0-AFF1-2F58CC300E92}" dt="2021-01-06T10:46:38.268" v="1656" actId="1076"/>
          <ac:spMkLst>
            <pc:docMk/>
            <pc:sldMk cId="3207966417" sldId="2142531691"/>
            <ac:spMk id="13" creationId="{E1C17070-DA8A-40A6-9A4C-6613AE631B79}"/>
          </ac:spMkLst>
        </pc:spChg>
        <pc:spChg chg="del">
          <ac:chgData name="Tricia Schooling" userId="93c72e7d-3b3e-4b01-8d05-13da2db3ef39" providerId="ADAL" clId="{213A1632-28EC-4BD0-AFF1-2F58CC300E92}" dt="2021-01-06T10:46:41.180" v="1657" actId="478"/>
          <ac:spMkLst>
            <pc:docMk/>
            <pc:sldMk cId="3207966417" sldId="2142531691"/>
            <ac:spMk id="14" creationId="{906CF889-E01C-4508-86A4-017FE7BEFA43}"/>
          </ac:spMkLst>
        </pc:spChg>
      </pc:sldChg>
      <pc:sldChg chg="addSp modSp add mod">
        <pc:chgData name="Tricia Schooling" userId="93c72e7d-3b3e-4b01-8d05-13da2db3ef39" providerId="ADAL" clId="{213A1632-28EC-4BD0-AFF1-2F58CC300E92}" dt="2021-01-06T11:18:39.518" v="1954" actId="948"/>
        <pc:sldMkLst>
          <pc:docMk/>
          <pc:sldMk cId="3741930605" sldId="2142531692"/>
        </pc:sldMkLst>
        <pc:spChg chg="mod">
          <ac:chgData name="Tricia Schooling" userId="93c72e7d-3b3e-4b01-8d05-13da2db3ef39" providerId="ADAL" clId="{213A1632-28EC-4BD0-AFF1-2F58CC300E92}" dt="2021-01-06T11:18:39.518" v="1954" actId="948"/>
          <ac:spMkLst>
            <pc:docMk/>
            <pc:sldMk cId="3741930605" sldId="2142531692"/>
            <ac:spMk id="6" creationId="{64F9117B-DEB4-46C1-8CCA-276094C2C6A4}"/>
          </ac:spMkLst>
        </pc:spChg>
        <pc:spChg chg="add mod">
          <ac:chgData name="Tricia Schooling" userId="93c72e7d-3b3e-4b01-8d05-13da2db3ef39" providerId="ADAL" clId="{213A1632-28EC-4BD0-AFF1-2F58CC300E92}" dt="2021-01-06T11:15:05.833" v="1920" actId="20577"/>
          <ac:spMkLst>
            <pc:docMk/>
            <pc:sldMk cId="3741930605" sldId="2142531692"/>
            <ac:spMk id="7" creationId="{D8F6B8B1-B187-421E-8D3A-A44F6EC89D34}"/>
          </ac:spMkLst>
        </pc:spChg>
        <pc:picChg chg="add mod">
          <ac:chgData name="Tricia Schooling" userId="93c72e7d-3b3e-4b01-8d05-13da2db3ef39" providerId="ADAL" clId="{213A1632-28EC-4BD0-AFF1-2F58CC300E92}" dt="2021-01-06T11:18:25.418" v="1953" actId="1076"/>
          <ac:picMkLst>
            <pc:docMk/>
            <pc:sldMk cId="3741930605" sldId="2142531692"/>
            <ac:picMk id="6146" creationId="{502EDE95-8DC0-46DE-97FF-79A7D49D0405}"/>
          </ac:picMkLst>
        </pc:picChg>
      </pc:sldChg>
      <pc:sldChg chg="addSp modSp add mod">
        <pc:chgData name="Tricia Schooling" userId="93c72e7d-3b3e-4b01-8d05-13da2db3ef39" providerId="ADAL" clId="{213A1632-28EC-4BD0-AFF1-2F58CC300E92}" dt="2021-01-06T11:20:46.608" v="1996" actId="20577"/>
        <pc:sldMkLst>
          <pc:docMk/>
          <pc:sldMk cId="3489916171" sldId="2142531693"/>
        </pc:sldMkLst>
        <pc:spChg chg="mod">
          <ac:chgData name="Tricia Schooling" userId="93c72e7d-3b3e-4b01-8d05-13da2db3ef39" providerId="ADAL" clId="{213A1632-28EC-4BD0-AFF1-2F58CC300E92}" dt="2021-01-06T11:20:32.297" v="1977" actId="404"/>
          <ac:spMkLst>
            <pc:docMk/>
            <pc:sldMk cId="3489916171" sldId="2142531693"/>
            <ac:spMk id="7" creationId="{0473F938-09D0-40ED-B3B6-D1C067840352}"/>
          </ac:spMkLst>
        </pc:spChg>
        <pc:spChg chg="add mod">
          <ac:chgData name="Tricia Schooling" userId="93c72e7d-3b3e-4b01-8d05-13da2db3ef39" providerId="ADAL" clId="{213A1632-28EC-4BD0-AFF1-2F58CC300E92}" dt="2021-01-06T11:20:46.608" v="1996" actId="20577"/>
          <ac:spMkLst>
            <pc:docMk/>
            <pc:sldMk cId="3489916171" sldId="2142531693"/>
            <ac:spMk id="8" creationId="{FE828076-387E-4B49-AC7B-0803612C7EF7}"/>
          </ac:spMkLst>
        </pc:spChg>
        <pc:spChg chg="mod">
          <ac:chgData name="Tricia Schooling" userId="93c72e7d-3b3e-4b01-8d05-13da2db3ef39" providerId="ADAL" clId="{213A1632-28EC-4BD0-AFF1-2F58CC300E92}" dt="2021-01-06T11:20:13.913" v="1975" actId="403"/>
          <ac:spMkLst>
            <pc:docMk/>
            <pc:sldMk cId="3489916171" sldId="2142531693"/>
            <ac:spMk id="10" creationId="{854F6FAB-1FE1-4CD5-A639-D27EF38926F5}"/>
          </ac:spMkLst>
        </pc:spChg>
      </pc:sldChg>
      <pc:sldChg chg="add">
        <pc:chgData name="Tricia Schooling" userId="93c72e7d-3b3e-4b01-8d05-13da2db3ef39" providerId="ADAL" clId="{213A1632-28EC-4BD0-AFF1-2F58CC300E92}" dt="2021-01-06T11:21:01.594" v="1997"/>
        <pc:sldMkLst>
          <pc:docMk/>
          <pc:sldMk cId="3064126155" sldId="2142531694"/>
        </pc:sldMkLst>
      </pc:sldChg>
      <pc:sldChg chg="add del">
        <pc:chgData name="Tricia Schooling" userId="93c72e7d-3b3e-4b01-8d05-13da2db3ef39" providerId="ADAL" clId="{213A1632-28EC-4BD0-AFF1-2F58CC300E92}" dt="2021-01-06T11:50:39.910" v="2383" actId="47"/>
        <pc:sldMkLst>
          <pc:docMk/>
          <pc:sldMk cId="1016219135" sldId="2142531695"/>
        </pc:sldMkLst>
      </pc:sldChg>
      <pc:sldChg chg="add del">
        <pc:chgData name="Tricia Schooling" userId="93c72e7d-3b3e-4b01-8d05-13da2db3ef39" providerId="ADAL" clId="{213A1632-28EC-4BD0-AFF1-2F58CC300E92}" dt="2021-01-06T13:19:00.908" v="2963" actId="47"/>
        <pc:sldMkLst>
          <pc:docMk/>
          <pc:sldMk cId="3945756195" sldId="2142531695"/>
        </pc:sldMkLst>
      </pc:sldChg>
      <pc:sldChg chg="addSp modSp add mod">
        <pc:chgData name="Tricia Schooling" userId="93c72e7d-3b3e-4b01-8d05-13da2db3ef39" providerId="ADAL" clId="{213A1632-28EC-4BD0-AFF1-2F58CC300E92}" dt="2021-01-06T11:59:05.331" v="2448" actId="20577"/>
        <pc:sldMkLst>
          <pc:docMk/>
          <pc:sldMk cId="2154481217" sldId="2142531696"/>
        </pc:sldMkLst>
        <pc:spChg chg="mod">
          <ac:chgData name="Tricia Schooling" userId="93c72e7d-3b3e-4b01-8d05-13da2db3ef39" providerId="ADAL" clId="{213A1632-28EC-4BD0-AFF1-2F58CC300E92}" dt="2021-01-06T11:59:05.331" v="2448" actId="20577"/>
          <ac:spMkLst>
            <pc:docMk/>
            <pc:sldMk cId="2154481217" sldId="2142531696"/>
            <ac:spMk id="6" creationId="{7ACFD1D8-1A3C-4228-9098-B5A2612DB003}"/>
          </ac:spMkLst>
        </pc:spChg>
        <pc:spChg chg="add mod">
          <ac:chgData name="Tricia Schooling" userId="93c72e7d-3b3e-4b01-8d05-13da2db3ef39" providerId="ADAL" clId="{213A1632-28EC-4BD0-AFF1-2F58CC300E92}" dt="2021-01-06T11:58:35.985" v="2433" actId="20577"/>
          <ac:spMkLst>
            <pc:docMk/>
            <pc:sldMk cId="2154481217" sldId="2142531696"/>
            <ac:spMk id="8" creationId="{EA307A8E-23D0-420D-872B-8B85D5E34314}"/>
          </ac:spMkLst>
        </pc:spChg>
      </pc:sldChg>
      <pc:sldChg chg="add del">
        <pc:chgData name="Tricia Schooling" userId="93c72e7d-3b3e-4b01-8d05-13da2db3ef39" providerId="ADAL" clId="{213A1632-28EC-4BD0-AFF1-2F58CC300E92}" dt="2021-01-06T11:58:09.467" v="2409"/>
        <pc:sldMkLst>
          <pc:docMk/>
          <pc:sldMk cId="2281303473" sldId="2142531697"/>
        </pc:sldMkLst>
      </pc:sldChg>
      <pc:sldMasterChg chg="addSp modSldLayout">
        <pc:chgData name="Tricia Schooling" userId="93c72e7d-3b3e-4b01-8d05-13da2db3ef39" providerId="ADAL" clId="{213A1632-28EC-4BD0-AFF1-2F58CC300E92}" dt="2021-01-05T16:57:22.682" v="952"/>
        <pc:sldMasterMkLst>
          <pc:docMk/>
          <pc:sldMasterMk cId="4189408767" sldId="2147483839"/>
        </pc:sldMasterMkLst>
        <pc:spChg chg="add">
          <ac:chgData name="Tricia Schooling" userId="93c72e7d-3b3e-4b01-8d05-13da2db3ef39" providerId="ADAL" clId="{213A1632-28EC-4BD0-AFF1-2F58CC300E92}" dt="2021-01-05T16:57:22.682" v="952"/>
          <ac:spMkLst>
            <pc:docMk/>
            <pc:sldMasterMk cId="4189408767" sldId="2147483839"/>
            <ac:spMk id="8" creationId="{4A96E9AD-95A3-4653-A592-494860FB06D8}"/>
          </ac:spMkLst>
        </pc:spChg>
        <pc:graphicFrameChg chg="add">
          <ac:chgData name="Tricia Schooling" userId="93c72e7d-3b3e-4b01-8d05-13da2db3ef39" providerId="ADAL" clId="{213A1632-28EC-4BD0-AFF1-2F58CC300E92}" dt="2021-01-05T16:57:22.682" v="952"/>
          <ac:graphicFrameMkLst>
            <pc:docMk/>
            <pc:sldMasterMk cId="4189408767" sldId="2147483839"/>
            <ac:graphicFrameMk id="7" creationId="{C9519642-2163-47D9-81E3-96240F82A487}"/>
          </ac:graphicFrameMkLst>
        </pc:graphicFrameChg>
        <pc:picChg chg="add">
          <ac:chgData name="Tricia Schooling" userId="93c72e7d-3b3e-4b01-8d05-13da2db3ef39" providerId="ADAL" clId="{213A1632-28EC-4BD0-AFF1-2F58CC300E92}" dt="2021-01-05T16:57:22.682" v="952"/>
          <ac:picMkLst>
            <pc:docMk/>
            <pc:sldMasterMk cId="4189408767" sldId="2147483839"/>
            <ac:picMk id="9" creationId="{0B931CED-6EF1-4234-B993-79B0B6AE00B4}"/>
          </ac:picMkLst>
        </pc:picChg>
        <pc:sldLayoutChg chg="addSp">
          <pc:chgData name="Tricia Schooling" userId="93c72e7d-3b3e-4b01-8d05-13da2db3ef39" providerId="ADAL" clId="{213A1632-28EC-4BD0-AFF1-2F58CC300E92}" dt="2021-01-05T16:57:22.682" v="952"/>
          <pc:sldLayoutMkLst>
            <pc:docMk/>
            <pc:sldMasterMk cId="4189408767" sldId="2147483839"/>
            <pc:sldLayoutMk cId="1106917714" sldId="2147483840"/>
          </pc:sldLayoutMkLst>
          <pc:spChg chg="add">
            <ac:chgData name="Tricia Schooling" userId="93c72e7d-3b3e-4b01-8d05-13da2db3ef39" providerId="ADAL" clId="{213A1632-28EC-4BD0-AFF1-2F58CC300E92}" dt="2021-01-05T16:57:22.682" v="952"/>
            <ac:spMkLst>
              <pc:docMk/>
              <pc:sldMasterMk cId="4189408767" sldId="2147483839"/>
              <pc:sldLayoutMk cId="1106917714" sldId="2147483840"/>
              <ac:spMk id="7" creationId="{1AC94A54-809B-410F-9C4D-D77C69F1125F}"/>
            </ac:spMkLst>
          </pc:spChg>
          <pc:picChg chg="add">
            <ac:chgData name="Tricia Schooling" userId="93c72e7d-3b3e-4b01-8d05-13da2db3ef39" providerId="ADAL" clId="{213A1632-28EC-4BD0-AFF1-2F58CC300E92}" dt="2021-01-05T16:57:22.682" v="952"/>
            <ac:picMkLst>
              <pc:docMk/>
              <pc:sldMasterMk cId="4189408767" sldId="2147483839"/>
              <pc:sldLayoutMk cId="1106917714" sldId="2147483840"/>
              <ac:picMk id="8" creationId="{36120147-2623-49E2-96FD-8E434864CBAE}"/>
            </ac:picMkLst>
          </pc:picChg>
        </pc:sldLayoutChg>
        <pc:sldLayoutChg chg="addSp">
          <pc:chgData name="Tricia Schooling" userId="93c72e7d-3b3e-4b01-8d05-13da2db3ef39" providerId="ADAL" clId="{213A1632-28EC-4BD0-AFF1-2F58CC300E92}" dt="2021-01-05T16:57:22.682" v="952"/>
          <pc:sldLayoutMkLst>
            <pc:docMk/>
            <pc:sldMasterMk cId="4189408767" sldId="2147483839"/>
            <pc:sldLayoutMk cId="609515297" sldId="2147483842"/>
          </pc:sldLayoutMkLst>
          <pc:spChg chg="add">
            <ac:chgData name="Tricia Schooling" userId="93c72e7d-3b3e-4b01-8d05-13da2db3ef39" providerId="ADAL" clId="{213A1632-28EC-4BD0-AFF1-2F58CC300E92}" dt="2021-01-05T16:57:22.682" v="952"/>
            <ac:spMkLst>
              <pc:docMk/>
              <pc:sldMasterMk cId="4189408767" sldId="2147483839"/>
              <pc:sldLayoutMk cId="609515297" sldId="2147483842"/>
              <ac:spMk id="7" creationId="{AF9514F8-94C0-4253-A1E8-E159DE70E57C}"/>
            </ac:spMkLst>
          </pc:spChg>
          <pc:picChg chg="add">
            <ac:chgData name="Tricia Schooling" userId="93c72e7d-3b3e-4b01-8d05-13da2db3ef39" providerId="ADAL" clId="{213A1632-28EC-4BD0-AFF1-2F58CC300E92}" dt="2021-01-05T16:57:22.682" v="952"/>
            <ac:picMkLst>
              <pc:docMk/>
              <pc:sldMasterMk cId="4189408767" sldId="2147483839"/>
              <pc:sldLayoutMk cId="609515297" sldId="2147483842"/>
              <ac:picMk id="8" creationId="{E4096891-94DC-4585-B669-4A69691BBA5C}"/>
            </ac:picMkLst>
          </pc:picChg>
        </pc:sldLayoutChg>
      </pc:sldMasterChg>
      <pc:sldMasterChg chg="addSp modSldLayout">
        <pc:chgData name="Tricia Schooling" userId="93c72e7d-3b3e-4b01-8d05-13da2db3ef39" providerId="ADAL" clId="{213A1632-28EC-4BD0-AFF1-2F58CC300E92}" dt="2021-01-05T16:57:25" v="958"/>
        <pc:sldMasterMkLst>
          <pc:docMk/>
          <pc:sldMasterMk cId="3400765981" sldId="2147483893"/>
        </pc:sldMasterMkLst>
        <pc:spChg chg="add">
          <ac:chgData name="Tricia Schooling" userId="93c72e7d-3b3e-4b01-8d05-13da2db3ef39" providerId="ADAL" clId="{213A1632-28EC-4BD0-AFF1-2F58CC300E92}" dt="2021-01-05T16:57:25" v="958"/>
          <ac:spMkLst>
            <pc:docMk/>
            <pc:sldMasterMk cId="3400765981" sldId="2147483893"/>
            <ac:spMk id="8" creationId="{381A63AC-F08E-4B13-96B7-DA242F17B5F3}"/>
          </ac:spMkLst>
        </pc:spChg>
        <pc:graphicFrameChg chg="add">
          <ac:chgData name="Tricia Schooling" userId="93c72e7d-3b3e-4b01-8d05-13da2db3ef39" providerId="ADAL" clId="{213A1632-28EC-4BD0-AFF1-2F58CC300E92}" dt="2021-01-05T16:57:25" v="958"/>
          <ac:graphicFrameMkLst>
            <pc:docMk/>
            <pc:sldMasterMk cId="3400765981" sldId="2147483893"/>
            <ac:graphicFrameMk id="7" creationId="{BC1D7218-E152-459A-944C-65AA7CCB0AB9}"/>
          </ac:graphicFrameMkLst>
        </pc:graphicFrameChg>
        <pc:picChg chg="add">
          <ac:chgData name="Tricia Schooling" userId="93c72e7d-3b3e-4b01-8d05-13da2db3ef39" providerId="ADAL" clId="{213A1632-28EC-4BD0-AFF1-2F58CC300E92}" dt="2021-01-05T16:57:25" v="958"/>
          <ac:picMkLst>
            <pc:docMk/>
            <pc:sldMasterMk cId="3400765981" sldId="2147483893"/>
            <ac:picMk id="9" creationId="{F0C1FA7C-EDD3-48C1-82E8-9DEE0795B265}"/>
          </ac:picMkLst>
        </pc:picChg>
        <pc:sldLayoutChg chg="addSp">
          <pc:chgData name="Tricia Schooling" userId="93c72e7d-3b3e-4b01-8d05-13da2db3ef39" providerId="ADAL" clId="{213A1632-28EC-4BD0-AFF1-2F58CC300E92}" dt="2021-01-05T16:57:25" v="958"/>
          <pc:sldLayoutMkLst>
            <pc:docMk/>
            <pc:sldMasterMk cId="3400765981" sldId="2147483893"/>
            <pc:sldLayoutMk cId="4206997684" sldId="2147483894"/>
          </pc:sldLayoutMkLst>
          <pc:spChg chg="add">
            <ac:chgData name="Tricia Schooling" userId="93c72e7d-3b3e-4b01-8d05-13da2db3ef39" providerId="ADAL" clId="{213A1632-28EC-4BD0-AFF1-2F58CC300E92}" dt="2021-01-05T16:57:25" v="958"/>
            <ac:spMkLst>
              <pc:docMk/>
              <pc:sldMasterMk cId="3400765981" sldId="2147483893"/>
              <pc:sldLayoutMk cId="4206997684" sldId="2147483894"/>
              <ac:spMk id="7" creationId="{AEDD91DD-F55D-470E-AFAD-1D3F1081293C}"/>
            </ac:spMkLst>
          </pc:spChg>
          <pc:picChg chg="add">
            <ac:chgData name="Tricia Schooling" userId="93c72e7d-3b3e-4b01-8d05-13da2db3ef39" providerId="ADAL" clId="{213A1632-28EC-4BD0-AFF1-2F58CC300E92}" dt="2021-01-05T16:57:25" v="958"/>
            <ac:picMkLst>
              <pc:docMk/>
              <pc:sldMasterMk cId="3400765981" sldId="2147483893"/>
              <pc:sldLayoutMk cId="4206997684" sldId="2147483894"/>
              <ac:picMk id="8" creationId="{EB050B58-A3FA-4EF6-8CB4-EE9DA09F58F5}"/>
            </ac:picMkLst>
          </pc:picChg>
        </pc:sldLayoutChg>
        <pc:sldLayoutChg chg="addSp">
          <pc:chgData name="Tricia Schooling" userId="93c72e7d-3b3e-4b01-8d05-13da2db3ef39" providerId="ADAL" clId="{213A1632-28EC-4BD0-AFF1-2F58CC300E92}" dt="2021-01-05T16:57:25" v="958"/>
          <pc:sldLayoutMkLst>
            <pc:docMk/>
            <pc:sldMasterMk cId="3400765981" sldId="2147483893"/>
            <pc:sldLayoutMk cId="3065680723" sldId="2147483896"/>
          </pc:sldLayoutMkLst>
          <pc:spChg chg="add">
            <ac:chgData name="Tricia Schooling" userId="93c72e7d-3b3e-4b01-8d05-13da2db3ef39" providerId="ADAL" clId="{213A1632-28EC-4BD0-AFF1-2F58CC300E92}" dt="2021-01-05T16:57:25" v="958"/>
            <ac:spMkLst>
              <pc:docMk/>
              <pc:sldMasterMk cId="3400765981" sldId="2147483893"/>
              <pc:sldLayoutMk cId="3065680723" sldId="2147483896"/>
              <ac:spMk id="7" creationId="{2FC97EA9-EA26-4168-B71F-983606981A47}"/>
            </ac:spMkLst>
          </pc:spChg>
          <pc:picChg chg="add">
            <ac:chgData name="Tricia Schooling" userId="93c72e7d-3b3e-4b01-8d05-13da2db3ef39" providerId="ADAL" clId="{213A1632-28EC-4BD0-AFF1-2F58CC300E92}" dt="2021-01-05T16:57:25" v="958"/>
            <ac:picMkLst>
              <pc:docMk/>
              <pc:sldMasterMk cId="3400765981" sldId="2147483893"/>
              <pc:sldLayoutMk cId="3065680723" sldId="2147483896"/>
              <ac:picMk id="8" creationId="{423A49F0-9123-4F1C-BA84-71980BC0E24E}"/>
            </ac:picMkLst>
          </pc:picChg>
        </pc:sldLayoutChg>
      </pc:sldMasterChg>
    </pc:docChg>
  </pc:docChgLst>
  <pc:docChgLst>
    <pc:chgData name="Tricia Schooling" userId="93c72e7d-3b3e-4b01-8d05-13da2db3ef39" providerId="ADAL" clId="{2D038CE4-5DE1-4769-977F-A7D92F1895F3}"/>
    <pc:docChg chg="modSld modMainMaster">
      <pc:chgData name="Tricia Schooling" userId="93c72e7d-3b3e-4b01-8d05-13da2db3ef39" providerId="ADAL" clId="{2D038CE4-5DE1-4769-977F-A7D92F1895F3}" dt="2021-04-23T11:59:49.908" v="24" actId="20577"/>
      <pc:docMkLst>
        <pc:docMk/>
      </pc:docMkLst>
      <pc:sldChg chg="modSp mod">
        <pc:chgData name="Tricia Schooling" userId="93c72e7d-3b3e-4b01-8d05-13da2db3ef39" providerId="ADAL" clId="{2D038CE4-5DE1-4769-977F-A7D92F1895F3}" dt="2021-04-23T11:56:57.442" v="0"/>
        <pc:sldMkLst>
          <pc:docMk/>
          <pc:sldMk cId="743911801" sldId="2142531577"/>
        </pc:sldMkLst>
        <pc:spChg chg="mod">
          <ac:chgData name="Tricia Schooling" userId="93c72e7d-3b3e-4b01-8d05-13da2db3ef39" providerId="ADAL" clId="{2D038CE4-5DE1-4769-977F-A7D92F1895F3}" dt="2021-04-23T11:56:57.442" v="0"/>
          <ac:spMkLst>
            <pc:docMk/>
            <pc:sldMk cId="743911801" sldId="2142531577"/>
            <ac:spMk id="2" creationId="{7B7500FF-BAC8-461D-9A63-4ADD326BB0C2}"/>
          </ac:spMkLst>
        </pc:spChg>
      </pc:sldChg>
      <pc:sldMasterChg chg="modSldLayout">
        <pc:chgData name="Tricia Schooling" userId="93c72e7d-3b3e-4b01-8d05-13da2db3ef39" providerId="ADAL" clId="{2D038CE4-5DE1-4769-977F-A7D92F1895F3}" dt="2021-04-23T11:59:49.908" v="24" actId="20577"/>
        <pc:sldMasterMkLst>
          <pc:docMk/>
          <pc:sldMasterMk cId="470176930" sldId="2147483825"/>
        </pc:sldMasterMkLst>
        <pc:sldLayoutChg chg="modSp mod">
          <pc:chgData name="Tricia Schooling" userId="93c72e7d-3b3e-4b01-8d05-13da2db3ef39" providerId="ADAL" clId="{2D038CE4-5DE1-4769-977F-A7D92F1895F3}" dt="2021-04-23T11:59:49.908" v="24" actId="20577"/>
          <pc:sldLayoutMkLst>
            <pc:docMk/>
            <pc:sldMasterMk cId="470176930" sldId="2147483825"/>
            <pc:sldLayoutMk cId="1728800109" sldId="2147483838"/>
          </pc:sldLayoutMkLst>
          <pc:spChg chg="mod">
            <ac:chgData name="Tricia Schooling" userId="93c72e7d-3b3e-4b01-8d05-13da2db3ef39" providerId="ADAL" clId="{2D038CE4-5DE1-4769-977F-A7D92F1895F3}" dt="2021-04-23T11:59:49.908" v="24" actId="20577"/>
            <ac:spMkLst>
              <pc:docMk/>
              <pc:sldMasterMk cId="470176930" sldId="2147483825"/>
              <pc:sldLayoutMk cId="1728800109" sldId="2147483838"/>
              <ac:spMk id="4" creationId="{00000000-0000-0000-0000-000000000000}"/>
            </ac:spMkLst>
          </pc:spChg>
          <pc:spChg chg="mod">
            <ac:chgData name="Tricia Schooling" userId="93c72e7d-3b3e-4b01-8d05-13da2db3ef39" providerId="ADAL" clId="{2D038CE4-5DE1-4769-977F-A7D92F1895F3}" dt="2021-04-23T11:57:48.682" v="10" actId="20577"/>
            <ac:spMkLst>
              <pc:docMk/>
              <pc:sldMasterMk cId="470176930" sldId="2147483825"/>
              <pc:sldLayoutMk cId="1728800109" sldId="2147483838"/>
              <ac:spMk id="5" creationId="{00000000-0000-0000-0000-000000000000}"/>
            </ac:spMkLst>
          </pc:spChg>
        </pc:sldLayoutChg>
      </pc:sldMasterChg>
    </pc:docChg>
  </pc:docChgLst>
  <pc:docChgLst>
    <pc:chgData name="Tricia Schooling" userId="93c72e7d-3b3e-4b01-8d05-13da2db3ef39" providerId="ADAL" clId="{32B1FE19-014E-464B-88C6-A6F7F5533B6F}"/>
    <pc:docChg chg="custSel modSld">
      <pc:chgData name="Tricia Schooling" userId="93c72e7d-3b3e-4b01-8d05-13da2db3ef39" providerId="ADAL" clId="{32B1FE19-014E-464B-88C6-A6F7F5533B6F}" dt="2021-03-03T13:18:47.263" v="76" actId="20577"/>
      <pc:docMkLst>
        <pc:docMk/>
      </pc:docMkLst>
      <pc:sldChg chg="modSp mod">
        <pc:chgData name="Tricia Schooling" userId="93c72e7d-3b3e-4b01-8d05-13da2db3ef39" providerId="ADAL" clId="{32B1FE19-014E-464B-88C6-A6F7F5533B6F}" dt="2021-03-03T13:11:47.922" v="21" actId="207"/>
        <pc:sldMkLst>
          <pc:docMk/>
          <pc:sldMk cId="1210733621" sldId="2142531591"/>
        </pc:sldMkLst>
        <pc:spChg chg="mod">
          <ac:chgData name="Tricia Schooling" userId="93c72e7d-3b3e-4b01-8d05-13da2db3ef39" providerId="ADAL" clId="{32B1FE19-014E-464B-88C6-A6F7F5533B6F}" dt="2021-03-03T13:11:47.922" v="21" actId="207"/>
          <ac:spMkLst>
            <pc:docMk/>
            <pc:sldMk cId="1210733621" sldId="2142531591"/>
            <ac:spMk id="11" creationId="{2FF5FEB9-E427-4053-B767-503D38D43F30}"/>
          </ac:spMkLst>
        </pc:spChg>
      </pc:sldChg>
      <pc:sldChg chg="delSp mod">
        <pc:chgData name="Tricia Schooling" userId="93c72e7d-3b3e-4b01-8d05-13da2db3ef39" providerId="ADAL" clId="{32B1FE19-014E-464B-88C6-A6F7F5533B6F}" dt="2021-03-03T13:07:00.752" v="1" actId="478"/>
        <pc:sldMkLst>
          <pc:docMk/>
          <pc:sldMk cId="1266911271" sldId="2142531687"/>
        </pc:sldMkLst>
        <pc:spChg chg="del">
          <ac:chgData name="Tricia Schooling" userId="93c72e7d-3b3e-4b01-8d05-13da2db3ef39" providerId="ADAL" clId="{32B1FE19-014E-464B-88C6-A6F7F5533B6F}" dt="2021-03-03T13:07:00.752" v="1" actId="478"/>
          <ac:spMkLst>
            <pc:docMk/>
            <pc:sldMk cId="1266911271" sldId="2142531687"/>
            <ac:spMk id="7" creationId="{31D1BED9-6079-4C05-B5BB-7EE669303D10}"/>
          </ac:spMkLst>
        </pc:spChg>
      </pc:sldChg>
      <pc:sldChg chg="modSp mod">
        <pc:chgData name="Tricia Schooling" userId="93c72e7d-3b3e-4b01-8d05-13da2db3ef39" providerId="ADAL" clId="{32B1FE19-014E-464B-88C6-A6F7F5533B6F}" dt="2021-03-03T13:18:47.263" v="76" actId="20577"/>
        <pc:sldMkLst>
          <pc:docMk/>
          <pc:sldMk cId="3207966417" sldId="2142531691"/>
        </pc:sldMkLst>
        <pc:spChg chg="mod ord">
          <ac:chgData name="Tricia Schooling" userId="93c72e7d-3b3e-4b01-8d05-13da2db3ef39" providerId="ADAL" clId="{32B1FE19-014E-464B-88C6-A6F7F5533B6F}" dt="2021-03-03T13:18:47.263" v="76" actId="20577"/>
          <ac:spMkLst>
            <pc:docMk/>
            <pc:sldMk cId="3207966417" sldId="2142531691"/>
            <ac:spMk id="4" creationId="{00000000-0000-0000-0000-000000000000}"/>
          </ac:spMkLst>
        </pc:spChg>
      </pc:sldChg>
      <pc:sldChg chg="modSp mod">
        <pc:chgData name="Tricia Schooling" userId="93c72e7d-3b3e-4b01-8d05-13da2db3ef39" providerId="ADAL" clId="{32B1FE19-014E-464B-88C6-A6F7F5533B6F}" dt="2021-03-03T12:46:41.963" v="0" actId="14100"/>
        <pc:sldMkLst>
          <pc:docMk/>
          <pc:sldMk cId="3741930605" sldId="2142531692"/>
        </pc:sldMkLst>
        <pc:spChg chg="mod">
          <ac:chgData name="Tricia Schooling" userId="93c72e7d-3b3e-4b01-8d05-13da2db3ef39" providerId="ADAL" clId="{32B1FE19-014E-464B-88C6-A6F7F5533B6F}" dt="2021-03-03T12:46:41.963" v="0" actId="14100"/>
          <ac:spMkLst>
            <pc:docMk/>
            <pc:sldMk cId="3741930605" sldId="2142531692"/>
            <ac:spMk id="6" creationId="{64F9117B-DEB4-46C1-8CCA-276094C2C6A4}"/>
          </ac:spMkLst>
        </pc:spChg>
      </pc:sldChg>
      <pc:sldChg chg="modSp mod">
        <pc:chgData name="Tricia Schooling" userId="93c72e7d-3b3e-4b01-8d05-13da2db3ef39" providerId="ADAL" clId="{32B1FE19-014E-464B-88C6-A6F7F5533B6F}" dt="2021-03-03T13:07:27.786" v="2" actId="207"/>
        <pc:sldMkLst>
          <pc:docMk/>
          <pc:sldMk cId="3064126155" sldId="2142531694"/>
        </pc:sldMkLst>
        <pc:spChg chg="mod">
          <ac:chgData name="Tricia Schooling" userId="93c72e7d-3b3e-4b01-8d05-13da2db3ef39" providerId="ADAL" clId="{32B1FE19-014E-464B-88C6-A6F7F5533B6F}" dt="2021-03-03T13:07:27.786" v="2" actId="207"/>
          <ac:spMkLst>
            <pc:docMk/>
            <pc:sldMk cId="3064126155" sldId="2142531694"/>
            <ac:spMk id="6" creationId="{574919E7-B952-4BD3-B7FD-CD0D0591887A}"/>
          </ac:spMkLst>
        </pc:spChg>
      </pc:sldChg>
    </pc:docChg>
  </pc:docChgLst>
  <pc:docChgLst>
    <pc:chgData name="Tricia Schooling" userId="93c72e7d-3b3e-4b01-8d05-13da2db3ef39" providerId="ADAL" clId="{2415F474-1C64-4F21-AC39-76B9C3448CC0}"/>
    <pc:docChg chg="undo custSel modSld">
      <pc:chgData name="Tricia Schooling" userId="93c72e7d-3b3e-4b01-8d05-13da2db3ef39" providerId="ADAL" clId="{2415F474-1C64-4F21-AC39-76B9C3448CC0}" dt="2021-03-03T11:47:43.359" v="145" actId="20577"/>
      <pc:docMkLst>
        <pc:docMk/>
      </pc:docMkLst>
      <pc:sldChg chg="modSp mod">
        <pc:chgData name="Tricia Schooling" userId="93c72e7d-3b3e-4b01-8d05-13da2db3ef39" providerId="ADAL" clId="{2415F474-1C64-4F21-AC39-76B9C3448CC0}" dt="2021-03-03T11:44:46.156" v="57" actId="1076"/>
        <pc:sldMkLst>
          <pc:docMk/>
          <pc:sldMk cId="1447282228" sldId="2142531595"/>
        </pc:sldMkLst>
        <pc:spChg chg="mod">
          <ac:chgData name="Tricia Schooling" userId="93c72e7d-3b3e-4b01-8d05-13da2db3ef39" providerId="ADAL" clId="{2415F474-1C64-4F21-AC39-76B9C3448CC0}" dt="2021-03-03T11:44:44.060" v="56" actId="14100"/>
          <ac:spMkLst>
            <pc:docMk/>
            <pc:sldMk cId="1447282228" sldId="2142531595"/>
            <ac:spMk id="6" creationId="{3F192A7D-B5F3-4F9C-B1B8-0A20236BBCD4}"/>
          </ac:spMkLst>
        </pc:spChg>
        <pc:spChg chg="mod">
          <ac:chgData name="Tricia Schooling" userId="93c72e7d-3b3e-4b01-8d05-13da2db3ef39" providerId="ADAL" clId="{2415F474-1C64-4F21-AC39-76B9C3448CC0}" dt="2021-03-03T11:44:46.156" v="57" actId="1076"/>
          <ac:spMkLst>
            <pc:docMk/>
            <pc:sldMk cId="1447282228" sldId="2142531595"/>
            <ac:spMk id="7" creationId="{C604549C-A837-4D5A-9919-36BF387549DF}"/>
          </ac:spMkLst>
        </pc:spChg>
      </pc:sldChg>
      <pc:sldChg chg="modSp mod">
        <pc:chgData name="Tricia Schooling" userId="93c72e7d-3b3e-4b01-8d05-13da2db3ef39" providerId="ADAL" clId="{2415F474-1C64-4F21-AC39-76B9C3448CC0}" dt="2021-03-03T11:45:55.086" v="72" actId="20577"/>
        <pc:sldMkLst>
          <pc:docMk/>
          <pc:sldMk cId="4147752993" sldId="2142531599"/>
        </pc:sldMkLst>
        <pc:spChg chg="mod">
          <ac:chgData name="Tricia Schooling" userId="93c72e7d-3b3e-4b01-8d05-13da2db3ef39" providerId="ADAL" clId="{2415F474-1C64-4F21-AC39-76B9C3448CC0}" dt="2021-03-03T11:45:55.086" v="72" actId="20577"/>
          <ac:spMkLst>
            <pc:docMk/>
            <pc:sldMk cId="4147752993" sldId="2142531599"/>
            <ac:spMk id="6" creationId="{A3BEF0F7-0B58-4E3B-B5BB-5F99106E825C}"/>
          </ac:spMkLst>
        </pc:spChg>
      </pc:sldChg>
      <pc:sldChg chg="modSp mod">
        <pc:chgData name="Tricia Schooling" userId="93c72e7d-3b3e-4b01-8d05-13da2db3ef39" providerId="ADAL" clId="{2415F474-1C64-4F21-AC39-76B9C3448CC0}" dt="2021-03-03T11:39:40.776" v="27" actId="1076"/>
        <pc:sldMkLst>
          <pc:docMk/>
          <pc:sldMk cId="4118122117" sldId="2142531665"/>
        </pc:sldMkLst>
        <pc:spChg chg="mod">
          <ac:chgData name="Tricia Schooling" userId="93c72e7d-3b3e-4b01-8d05-13da2db3ef39" providerId="ADAL" clId="{2415F474-1C64-4F21-AC39-76B9C3448CC0}" dt="2021-03-03T11:39:39.875" v="26" actId="1076"/>
          <ac:spMkLst>
            <pc:docMk/>
            <pc:sldMk cId="4118122117" sldId="2142531665"/>
            <ac:spMk id="25" creationId="{5387D524-A733-4D7D-9615-0850921A7863}"/>
          </ac:spMkLst>
        </pc:spChg>
        <pc:spChg chg="mod">
          <ac:chgData name="Tricia Schooling" userId="93c72e7d-3b3e-4b01-8d05-13da2db3ef39" providerId="ADAL" clId="{2415F474-1C64-4F21-AC39-76B9C3448CC0}" dt="2021-03-03T11:39:40.776" v="27" actId="1076"/>
          <ac:spMkLst>
            <pc:docMk/>
            <pc:sldMk cId="4118122117" sldId="2142531665"/>
            <ac:spMk id="30" creationId="{C08908B3-1125-46F9-B21F-60B24A2598BD}"/>
          </ac:spMkLst>
        </pc:spChg>
      </pc:sldChg>
      <pc:sldChg chg="modSp mod">
        <pc:chgData name="Tricia Schooling" userId="93c72e7d-3b3e-4b01-8d05-13da2db3ef39" providerId="ADAL" clId="{2415F474-1C64-4F21-AC39-76B9C3448CC0}" dt="2021-03-03T11:41:10.486" v="36" actId="6549"/>
        <pc:sldMkLst>
          <pc:docMk/>
          <pc:sldMk cId="3129756332" sldId="2142531673"/>
        </pc:sldMkLst>
        <pc:spChg chg="mod">
          <ac:chgData name="Tricia Schooling" userId="93c72e7d-3b3e-4b01-8d05-13da2db3ef39" providerId="ADAL" clId="{2415F474-1C64-4F21-AC39-76B9C3448CC0}" dt="2021-03-03T11:41:10.486" v="36" actId="6549"/>
          <ac:spMkLst>
            <pc:docMk/>
            <pc:sldMk cId="3129756332" sldId="2142531673"/>
            <ac:spMk id="9" creationId="{88B059ED-B147-4B8F-A41A-E8F8B073B5C2}"/>
          </ac:spMkLst>
        </pc:spChg>
      </pc:sldChg>
      <pc:sldChg chg="delSp mod">
        <pc:chgData name="Tricia Schooling" userId="93c72e7d-3b3e-4b01-8d05-13da2db3ef39" providerId="ADAL" clId="{2415F474-1C64-4F21-AC39-76B9C3448CC0}" dt="2021-03-03T11:42:57.662" v="37" actId="478"/>
        <pc:sldMkLst>
          <pc:docMk/>
          <pc:sldMk cId="3410372510" sldId="2142531677"/>
        </pc:sldMkLst>
        <pc:spChg chg="del">
          <ac:chgData name="Tricia Schooling" userId="93c72e7d-3b3e-4b01-8d05-13da2db3ef39" providerId="ADAL" clId="{2415F474-1C64-4F21-AC39-76B9C3448CC0}" dt="2021-03-03T11:42:57.662" v="37" actId="478"/>
          <ac:spMkLst>
            <pc:docMk/>
            <pc:sldMk cId="3410372510" sldId="2142531677"/>
            <ac:spMk id="16" creationId="{59E7FC90-346D-4EB1-B12E-48FB3CF26743}"/>
          </ac:spMkLst>
        </pc:spChg>
      </pc:sldChg>
      <pc:sldChg chg="modSp mod">
        <pc:chgData name="Tricia Schooling" userId="93c72e7d-3b3e-4b01-8d05-13da2db3ef39" providerId="ADAL" clId="{2415F474-1C64-4F21-AC39-76B9C3448CC0}" dt="2021-03-03T11:45:29.761" v="64" actId="404"/>
        <pc:sldMkLst>
          <pc:docMk/>
          <pc:sldMk cId="703607681" sldId="2142531681"/>
        </pc:sldMkLst>
        <pc:spChg chg="mod">
          <ac:chgData name="Tricia Schooling" userId="93c72e7d-3b3e-4b01-8d05-13da2db3ef39" providerId="ADAL" clId="{2415F474-1C64-4F21-AC39-76B9C3448CC0}" dt="2021-03-03T11:45:29.761" v="64" actId="404"/>
          <ac:spMkLst>
            <pc:docMk/>
            <pc:sldMk cId="703607681" sldId="2142531681"/>
            <ac:spMk id="6" creationId="{56F21542-01CF-4679-AC4F-5DF313FF7110}"/>
          </ac:spMkLst>
        </pc:spChg>
      </pc:sldChg>
      <pc:sldChg chg="modSp mod">
        <pc:chgData name="Tricia Schooling" userId="93c72e7d-3b3e-4b01-8d05-13da2db3ef39" providerId="ADAL" clId="{2415F474-1C64-4F21-AC39-76B9C3448CC0}" dt="2021-03-03T11:46:42.096" v="98" actId="1076"/>
        <pc:sldMkLst>
          <pc:docMk/>
          <pc:sldMk cId="1266911271" sldId="2142531687"/>
        </pc:sldMkLst>
        <pc:spChg chg="mod">
          <ac:chgData name="Tricia Schooling" userId="93c72e7d-3b3e-4b01-8d05-13da2db3ef39" providerId="ADAL" clId="{2415F474-1C64-4F21-AC39-76B9C3448CC0}" dt="2021-03-03T11:46:42.096" v="98" actId="1076"/>
          <ac:spMkLst>
            <pc:docMk/>
            <pc:sldMk cId="1266911271" sldId="2142531687"/>
            <ac:spMk id="4" creationId="{00000000-0000-0000-0000-000000000000}"/>
          </ac:spMkLst>
        </pc:spChg>
      </pc:sldChg>
      <pc:sldChg chg="modSp mod">
        <pc:chgData name="Tricia Schooling" userId="93c72e7d-3b3e-4b01-8d05-13da2db3ef39" providerId="ADAL" clId="{2415F474-1C64-4F21-AC39-76B9C3448CC0}" dt="2021-03-03T11:46:59.370" v="102" actId="403"/>
        <pc:sldMkLst>
          <pc:docMk/>
          <pc:sldMk cId="3489916171" sldId="2142531693"/>
        </pc:sldMkLst>
        <pc:spChg chg="mod">
          <ac:chgData name="Tricia Schooling" userId="93c72e7d-3b3e-4b01-8d05-13da2db3ef39" providerId="ADAL" clId="{2415F474-1C64-4F21-AC39-76B9C3448CC0}" dt="2021-03-03T11:46:59.370" v="102" actId="403"/>
          <ac:spMkLst>
            <pc:docMk/>
            <pc:sldMk cId="3489916171" sldId="2142531693"/>
            <ac:spMk id="7" creationId="{0473F938-09D0-40ED-B3B6-D1C067840352}"/>
          </ac:spMkLst>
        </pc:spChg>
      </pc:sldChg>
      <pc:sldChg chg="modSp mod">
        <pc:chgData name="Tricia Schooling" userId="93c72e7d-3b3e-4b01-8d05-13da2db3ef39" providerId="ADAL" clId="{2415F474-1C64-4F21-AC39-76B9C3448CC0}" dt="2021-03-03T11:47:43.359" v="145" actId="20577"/>
        <pc:sldMkLst>
          <pc:docMk/>
          <pc:sldMk cId="3064126155" sldId="2142531694"/>
        </pc:sldMkLst>
        <pc:spChg chg="mod">
          <ac:chgData name="Tricia Schooling" userId="93c72e7d-3b3e-4b01-8d05-13da2db3ef39" providerId="ADAL" clId="{2415F474-1C64-4F21-AC39-76B9C3448CC0}" dt="2021-03-03T11:47:43.359" v="145" actId="20577"/>
          <ac:spMkLst>
            <pc:docMk/>
            <pc:sldMk cId="3064126155" sldId="2142531694"/>
            <ac:spMk id="9" creationId="{4DACE454-F67F-4B7E-8FC6-A5B63DAF2D32}"/>
          </ac:spMkLst>
        </pc:spChg>
      </pc:sldChg>
      <pc:sldChg chg="delSp mod">
        <pc:chgData name="Tricia Schooling" userId="93c72e7d-3b3e-4b01-8d05-13da2db3ef39" providerId="ADAL" clId="{2415F474-1C64-4F21-AC39-76B9C3448CC0}" dt="2021-03-03T11:43:00.973" v="38" actId="478"/>
        <pc:sldMkLst>
          <pc:docMk/>
          <pc:sldMk cId="3898583198" sldId="2142531698"/>
        </pc:sldMkLst>
        <pc:spChg chg="del">
          <ac:chgData name="Tricia Schooling" userId="93c72e7d-3b3e-4b01-8d05-13da2db3ef39" providerId="ADAL" clId="{2415F474-1C64-4F21-AC39-76B9C3448CC0}" dt="2021-03-03T11:43:00.973" v="38" actId="478"/>
          <ac:spMkLst>
            <pc:docMk/>
            <pc:sldMk cId="3898583198" sldId="2142531698"/>
            <ac:spMk id="10" creationId="{3889E5A1-E4CB-4461-8905-880F0C03ADAC}"/>
          </ac:spMkLst>
        </pc:spChg>
      </pc:sldChg>
      <pc:sldChg chg="modSp mod">
        <pc:chgData name="Tricia Schooling" userId="93c72e7d-3b3e-4b01-8d05-13da2db3ef39" providerId="ADAL" clId="{2415F474-1C64-4F21-AC39-76B9C3448CC0}" dt="2021-03-03T11:40:21.464" v="32" actId="1076"/>
        <pc:sldMkLst>
          <pc:docMk/>
          <pc:sldMk cId="480343552" sldId="2142531708"/>
        </pc:sldMkLst>
        <pc:picChg chg="mod">
          <ac:chgData name="Tricia Schooling" userId="93c72e7d-3b3e-4b01-8d05-13da2db3ef39" providerId="ADAL" clId="{2415F474-1C64-4F21-AC39-76B9C3448CC0}" dt="2021-03-03T11:40:21.464" v="32" actId="1076"/>
          <ac:picMkLst>
            <pc:docMk/>
            <pc:sldMk cId="480343552" sldId="2142531708"/>
            <ac:picMk id="5" creationId="{00000000-0000-0000-0000-000000000000}"/>
          </ac:picMkLst>
        </pc:picChg>
      </pc:sldChg>
      <pc:sldChg chg="modSp mod">
        <pc:chgData name="Tricia Schooling" userId="93c72e7d-3b3e-4b01-8d05-13da2db3ef39" providerId="ADAL" clId="{2415F474-1C64-4F21-AC39-76B9C3448CC0}" dt="2021-03-03T11:40:03.282" v="31" actId="113"/>
        <pc:sldMkLst>
          <pc:docMk/>
          <pc:sldMk cId="3079057504" sldId="2142531709"/>
        </pc:sldMkLst>
        <pc:spChg chg="mod">
          <ac:chgData name="Tricia Schooling" userId="93c72e7d-3b3e-4b01-8d05-13da2db3ef39" providerId="ADAL" clId="{2415F474-1C64-4F21-AC39-76B9C3448CC0}" dt="2021-03-03T11:40:03.282" v="31" actId="113"/>
          <ac:spMkLst>
            <pc:docMk/>
            <pc:sldMk cId="3079057504" sldId="2142531709"/>
            <ac:spMk id="6" creationId="{A3BEF0F7-0B58-4E3B-B5BB-5F99106E825C}"/>
          </ac:spMkLst>
        </pc:spChg>
      </pc:sldChg>
    </pc:docChg>
  </pc:docChgLst>
  <pc:docChgLst>
    <pc:chgData name="Campbell, Colin" userId="S::colin.campbell_enquest.com#ext#@oguk.onmicrosoft.com::87ee4d56-0f7e-4c42-9e52-5b4325230af3" providerId="AD" clId="Web-{8E0777B2-0976-4D9F-871D-A642EB9AF9F9}"/>
    <pc:docChg chg="modSld">
      <pc:chgData name="Campbell, Colin" userId="S::colin.campbell_enquest.com#ext#@oguk.onmicrosoft.com::87ee4d56-0f7e-4c42-9e52-5b4325230af3" providerId="AD" clId="Web-{8E0777B2-0976-4D9F-871D-A642EB9AF9F9}" dt="2021-03-08T16:50:42.691" v="53"/>
      <pc:docMkLst>
        <pc:docMk/>
      </pc:docMkLst>
      <pc:sldChg chg="modNotes">
        <pc:chgData name="Campbell, Colin" userId="S::colin.campbell_enquest.com#ext#@oguk.onmicrosoft.com::87ee4d56-0f7e-4c42-9e52-5b4325230af3" providerId="AD" clId="Web-{8E0777B2-0976-4D9F-871D-A642EB9AF9F9}" dt="2021-03-08T16:42:45.366" v="9"/>
        <pc:sldMkLst>
          <pc:docMk/>
          <pc:sldMk cId="1739569591" sldId="2142531590"/>
        </pc:sldMkLst>
      </pc:sldChg>
      <pc:sldChg chg="modNotes">
        <pc:chgData name="Campbell, Colin" userId="S::colin.campbell_enquest.com#ext#@oguk.onmicrosoft.com::87ee4d56-0f7e-4c42-9e52-5b4325230af3" providerId="AD" clId="Web-{8E0777B2-0976-4D9F-871D-A642EB9AF9F9}" dt="2021-03-08T16:46:06.659" v="22"/>
        <pc:sldMkLst>
          <pc:docMk/>
          <pc:sldMk cId="1447282228" sldId="2142531595"/>
        </pc:sldMkLst>
      </pc:sldChg>
      <pc:sldChg chg="modNotes">
        <pc:chgData name="Campbell, Colin" userId="S::colin.campbell_enquest.com#ext#@oguk.onmicrosoft.com::87ee4d56-0f7e-4c42-9e52-5b4325230af3" providerId="AD" clId="Web-{8E0777B2-0976-4D9F-871D-A642EB9AF9F9}" dt="2021-03-08T16:49:20.701" v="49"/>
        <pc:sldMkLst>
          <pc:docMk/>
          <pc:sldMk cId="4147752993" sldId="2142531599"/>
        </pc:sldMkLst>
      </pc:sldChg>
      <pc:sldChg chg="modNotes">
        <pc:chgData name="Campbell, Colin" userId="S::colin.campbell_enquest.com#ext#@oguk.onmicrosoft.com::87ee4d56-0f7e-4c42-9e52-5b4325230af3" providerId="AD" clId="Web-{8E0777B2-0976-4D9F-871D-A642EB9AF9F9}" dt="2021-03-08T16:41:11.673" v="1"/>
        <pc:sldMkLst>
          <pc:docMk/>
          <pc:sldMk cId="4118122117" sldId="2142531665"/>
        </pc:sldMkLst>
      </pc:sldChg>
      <pc:sldChg chg="modNotes">
        <pc:chgData name="Campbell, Colin" userId="S::colin.campbell_enquest.com#ext#@oguk.onmicrosoft.com::87ee4d56-0f7e-4c42-9e52-5b4325230af3" providerId="AD" clId="Web-{8E0777B2-0976-4D9F-871D-A642EB9AF9F9}" dt="2021-03-08T16:47:59.712" v="41"/>
        <pc:sldMkLst>
          <pc:docMk/>
          <pc:sldMk cId="703607681" sldId="2142531681"/>
        </pc:sldMkLst>
      </pc:sldChg>
      <pc:sldChg chg="modNotes">
        <pc:chgData name="Campbell, Colin" userId="S::colin.campbell_enquest.com#ext#@oguk.onmicrosoft.com::87ee4d56-0f7e-4c42-9e52-5b4325230af3" providerId="AD" clId="Web-{8E0777B2-0976-4D9F-871D-A642EB9AF9F9}" dt="2021-03-08T16:49:51.235" v="51"/>
        <pc:sldMkLst>
          <pc:docMk/>
          <pc:sldMk cId="143693622" sldId="2142531684"/>
        </pc:sldMkLst>
      </pc:sldChg>
      <pc:sldChg chg="modNotes">
        <pc:chgData name="Campbell, Colin" userId="S::colin.campbell_enquest.com#ext#@oguk.onmicrosoft.com::87ee4d56-0f7e-4c42-9e52-5b4325230af3" providerId="AD" clId="Web-{8E0777B2-0976-4D9F-871D-A642EB9AF9F9}" dt="2021-03-08T16:47:02.631" v="33"/>
        <pc:sldMkLst>
          <pc:docMk/>
          <pc:sldMk cId="3741930605" sldId="2142531692"/>
        </pc:sldMkLst>
      </pc:sldChg>
      <pc:sldChg chg="modNotes">
        <pc:chgData name="Campbell, Colin" userId="S::colin.campbell_enquest.com#ext#@oguk.onmicrosoft.com::87ee4d56-0f7e-4c42-9e52-5b4325230af3" providerId="AD" clId="Web-{8E0777B2-0976-4D9F-871D-A642EB9AF9F9}" dt="2021-03-08T16:50:42.691" v="53"/>
        <pc:sldMkLst>
          <pc:docMk/>
          <pc:sldMk cId="3489916171" sldId="2142531693"/>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5" y="0"/>
            <a:ext cx="2945659" cy="496332"/>
          </a:xfrm>
          <a:prstGeom prst="rect">
            <a:avLst/>
          </a:prstGeom>
        </p:spPr>
        <p:txBody>
          <a:bodyPr vert="horz" lIns="91440" tIns="45720" rIns="91440" bIns="45720" rtlCol="0"/>
          <a:lstStyle>
            <a:lvl1pPr algn="r">
              <a:defRPr sz="1200"/>
            </a:lvl1pPr>
          </a:lstStyle>
          <a:p>
            <a:fld id="{6D4B6754-340A-4D38-82FE-291829AE066D}" type="datetimeFigureOut">
              <a:rPr lang="en-GB" smtClean="0"/>
              <a:t>23/04/2021</a:t>
            </a:fld>
            <a:endParaRPr lang="en-GB"/>
          </a:p>
        </p:txBody>
      </p:sp>
      <p:sp>
        <p:nvSpPr>
          <p:cNvPr id="4" name="Footer Placeholder 3"/>
          <p:cNvSpPr>
            <a:spLocks noGrp="1"/>
          </p:cNvSpPr>
          <p:nvPr>
            <p:ph type="ftr" sz="quarter" idx="2"/>
          </p:nvPr>
        </p:nvSpPr>
        <p:spPr>
          <a:xfrm>
            <a:off x="2" y="9428584"/>
            <a:ext cx="2945659" cy="49633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5" y="9428584"/>
            <a:ext cx="2945659" cy="496332"/>
          </a:xfrm>
          <a:prstGeom prst="rect">
            <a:avLst/>
          </a:prstGeom>
        </p:spPr>
        <p:txBody>
          <a:bodyPr vert="horz" lIns="91440" tIns="45720" rIns="91440" bIns="45720" rtlCol="0" anchor="b"/>
          <a:lstStyle>
            <a:lvl1pPr algn="r">
              <a:defRPr sz="1200"/>
            </a:lvl1pPr>
          </a:lstStyle>
          <a:p>
            <a:fld id="{EAAC000C-8F0E-4839-B47A-DA7FF5C7893A}" type="slidenum">
              <a:rPr lang="en-GB" smtClean="0"/>
              <a:t>‹#›</a:t>
            </a:fld>
            <a:endParaRPr lang="en-GB"/>
          </a:p>
        </p:txBody>
      </p:sp>
    </p:spTree>
    <p:extLst>
      <p:ext uri="{BB962C8B-B14F-4D97-AF65-F5344CB8AC3E}">
        <p14:creationId xmlns:p14="http://schemas.microsoft.com/office/powerpoint/2010/main" val="3386415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5" y="0"/>
            <a:ext cx="2945659" cy="496332"/>
          </a:xfrm>
          <a:prstGeom prst="rect">
            <a:avLst/>
          </a:prstGeom>
        </p:spPr>
        <p:txBody>
          <a:bodyPr vert="horz" lIns="91440" tIns="45720" rIns="91440" bIns="45720" rtlCol="0"/>
          <a:lstStyle>
            <a:lvl1pPr algn="r">
              <a:defRPr sz="1200"/>
            </a:lvl1pPr>
          </a:lstStyle>
          <a:p>
            <a:fld id="{62AEDFFD-F9B9-4DD3-89EE-C334FAC2F54C}" type="datetimeFigureOut">
              <a:rPr lang="en-GB" smtClean="0"/>
              <a:t>23/04/2021</a:t>
            </a:fld>
            <a:endParaRPr lang="en-GB"/>
          </a:p>
        </p:txBody>
      </p:sp>
      <p:sp>
        <p:nvSpPr>
          <p:cNvPr id="4" name="Slide Image Placeholder 3"/>
          <p:cNvSpPr>
            <a:spLocks noGrp="1" noRot="1" noChangeAspect="1"/>
          </p:cNvSpPr>
          <p:nvPr>
            <p:ph type="sldImg" idx="2"/>
          </p:nvPr>
        </p:nvSpPr>
        <p:spPr>
          <a:xfrm>
            <a:off x="-582613" y="703263"/>
            <a:ext cx="7962901" cy="44799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5393260"/>
            <a:ext cx="5438140" cy="378888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2" y="9428584"/>
            <a:ext cx="2945659"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5" y="9428584"/>
            <a:ext cx="2945659" cy="496332"/>
          </a:xfrm>
          <a:prstGeom prst="rect">
            <a:avLst/>
          </a:prstGeom>
        </p:spPr>
        <p:txBody>
          <a:bodyPr vert="horz" lIns="91440" tIns="45720" rIns="91440" bIns="45720" rtlCol="0" anchor="b"/>
          <a:lstStyle>
            <a:lvl1pPr algn="r">
              <a:defRPr sz="1200"/>
            </a:lvl1pPr>
          </a:lstStyle>
          <a:p>
            <a:fld id="{F956A2C8-7101-4B3D-AEAF-CC2E9A96ED41}" type="slidenum">
              <a:rPr lang="en-GB" smtClean="0"/>
              <a:t>‹#›</a:t>
            </a:fld>
            <a:endParaRPr lang="en-GB"/>
          </a:p>
        </p:txBody>
      </p:sp>
    </p:spTree>
    <p:extLst>
      <p:ext uri="{BB962C8B-B14F-4D97-AF65-F5344CB8AC3E}">
        <p14:creationId xmlns:p14="http://schemas.microsoft.com/office/powerpoint/2010/main" val="36092955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56A2C8-7101-4B3D-AEAF-CC2E9A96ED41}" type="slidenum">
              <a:rPr kumimoji="0" lang="en-GB"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3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934499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kern="1200" dirty="0">
                <a:solidFill>
                  <a:schemeClr val="tx1"/>
                </a:solidFill>
                <a:latin typeface="+mn-lt"/>
                <a:ea typeface="+mn-ea"/>
                <a:cs typeface="+mn-cs"/>
              </a:rPr>
              <a:t>Do we understand what can go wrong: the perceived risk picture?</a:t>
            </a:r>
          </a:p>
          <a:p>
            <a:pPr lvl="0"/>
            <a:r>
              <a:rPr lang="en-GB" sz="1200" kern="1200" dirty="0">
                <a:solidFill>
                  <a:schemeClr val="tx1"/>
                </a:solidFill>
                <a:latin typeface="+mn-lt"/>
                <a:ea typeface="+mn-ea"/>
                <a:cs typeface="+mn-cs"/>
              </a:rPr>
              <a:t>Do we know what we have to prevent this happening?</a:t>
            </a:r>
          </a:p>
          <a:p>
            <a:pPr lvl="0"/>
            <a:r>
              <a:rPr lang="en-GB" sz="1200" kern="1200" dirty="0">
                <a:solidFill>
                  <a:schemeClr val="tx1"/>
                </a:solidFill>
                <a:latin typeface="+mn-lt"/>
                <a:ea typeface="+mn-ea"/>
                <a:cs typeface="+mn-cs"/>
              </a:rPr>
              <a:t>Do we know what is required?</a:t>
            </a:r>
          </a:p>
          <a:p>
            <a:pPr lvl="0"/>
            <a:r>
              <a:rPr lang="en-GB" sz="1200" kern="1200" dirty="0">
                <a:solidFill>
                  <a:schemeClr val="tx1"/>
                </a:solidFill>
                <a:latin typeface="+mn-lt"/>
                <a:ea typeface="+mn-ea"/>
                <a:cs typeface="+mn-cs"/>
              </a:rPr>
              <a:t>Are we confident that our arrangements will work when required?</a:t>
            </a:r>
          </a:p>
          <a:p>
            <a:pPr lvl="0"/>
            <a:r>
              <a:rPr lang="en-GB" sz="1200" kern="1200" dirty="0">
                <a:solidFill>
                  <a:schemeClr val="tx1"/>
                </a:solidFill>
                <a:latin typeface="+mn-lt"/>
                <a:ea typeface="+mn-ea"/>
                <a:cs typeface="+mn-cs"/>
              </a:rPr>
              <a:t>Do arrangements meet all relevant regulatory requirements?</a:t>
            </a:r>
          </a:p>
          <a:p>
            <a:r>
              <a:rPr lang="en-GB" sz="1200" kern="1200" dirty="0">
                <a:solidFill>
                  <a:schemeClr val="tx1"/>
                </a:solidFill>
                <a:latin typeface="+mn-lt"/>
                <a:ea typeface="+mn-ea"/>
                <a:cs typeface="+mn-cs"/>
              </a:rPr>
              <a:t>Success of such an audit requires detailed planning, preparation and engagement and a structured process for execution and closeout</a:t>
            </a:r>
          </a:p>
        </p:txBody>
      </p:sp>
      <p:sp>
        <p:nvSpPr>
          <p:cNvPr id="4" name="Slide Number Placeholder 3"/>
          <p:cNvSpPr>
            <a:spLocks noGrp="1"/>
          </p:cNvSpPr>
          <p:nvPr>
            <p:ph type="sldNum" sz="quarter" idx="10"/>
          </p:nvPr>
        </p:nvSpPr>
        <p:spPr/>
        <p:txBody>
          <a:bodyPr/>
          <a:lstStyle/>
          <a:p>
            <a:fld id="{F956A2C8-7101-4B3D-AEAF-CC2E9A96ED41}" type="slidenum">
              <a:rPr lang="en-GB" smtClean="0"/>
              <a:t>17</a:t>
            </a:fld>
            <a:endParaRPr lang="en-GB"/>
          </a:p>
        </p:txBody>
      </p:sp>
    </p:spTree>
    <p:extLst>
      <p:ext uri="{BB962C8B-B14F-4D97-AF65-F5344CB8AC3E}">
        <p14:creationId xmlns:p14="http://schemas.microsoft.com/office/powerpoint/2010/main" val="13375118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Programming</a:t>
            </a:r>
          </a:p>
          <a:p>
            <a:pPr lvl="1">
              <a:buFont typeface="Wingdings" panose="05000000000000000000" pitchFamily="2" charset="2"/>
              <a:buChar char="§"/>
            </a:pPr>
            <a:r>
              <a:rPr lang="en-GB" sz="1200" kern="1200" dirty="0">
                <a:solidFill>
                  <a:srgbClr val="FF0000"/>
                </a:solidFill>
                <a:latin typeface="+mn-lt"/>
                <a:ea typeface="+mn-ea"/>
                <a:cs typeface="+mn-cs"/>
              </a:rPr>
              <a:t>asset/ site manager should be involved to reflect their perceived risk and knowledge of the asset  </a:t>
            </a:r>
          </a:p>
          <a:p>
            <a:pPr lvl="1">
              <a:buFont typeface="Wingdings" panose="05000000000000000000" pitchFamily="2" charset="2"/>
              <a:buChar char="§"/>
            </a:pPr>
            <a:r>
              <a:rPr lang="en-GB" sz="1200" kern="1200" dirty="0">
                <a:solidFill>
                  <a:srgbClr val="FF0000"/>
                </a:solidFill>
                <a:latin typeface="+mn-lt"/>
                <a:ea typeface="+mn-ea"/>
                <a:cs typeface="+mn-cs"/>
              </a:rPr>
              <a:t>scheduled out 12 months to provide a cohesive coverage</a:t>
            </a:r>
          </a:p>
          <a:p>
            <a:r>
              <a:rPr lang="en-GB" dirty="0"/>
              <a:t>Team</a:t>
            </a:r>
          </a:p>
          <a:p>
            <a:pPr lvl="1">
              <a:buFont typeface="Wingdings" panose="05000000000000000000" pitchFamily="2" charset="2"/>
              <a:buChar char="§"/>
            </a:pPr>
            <a:r>
              <a:rPr lang="en-GB" sz="1200" kern="1200" dirty="0">
                <a:solidFill>
                  <a:srgbClr val="FF0000"/>
                </a:solidFill>
                <a:latin typeface="+mn-lt"/>
                <a:ea typeface="+mn-ea"/>
                <a:cs typeface="+mn-cs"/>
              </a:rPr>
              <a:t>Aware to capture weak signal / low level observations &amp; to identify trends across all assets and enhance scrutiny  </a:t>
            </a:r>
          </a:p>
          <a:p>
            <a:pPr lvl="1">
              <a:buFont typeface="Wingdings" panose="05000000000000000000" pitchFamily="2" charset="2"/>
              <a:buChar char="§"/>
            </a:pPr>
            <a:r>
              <a:rPr lang="en-GB" sz="1200" kern="1200" dirty="0">
                <a:solidFill>
                  <a:srgbClr val="FF0000"/>
                </a:solidFill>
                <a:latin typeface="+mn-lt"/>
                <a:ea typeface="+mn-ea"/>
                <a:cs typeface="+mn-cs"/>
              </a:rPr>
              <a:t>Auditors should be assigned on a weekly basis by the site manager</a:t>
            </a:r>
          </a:p>
          <a:p>
            <a:pPr lvl="1">
              <a:buFont typeface="Wingdings" panose="05000000000000000000" pitchFamily="2" charset="2"/>
              <a:buNone/>
            </a:pPr>
            <a:endParaRPr lang="en-GB" sz="1200" kern="1200" dirty="0">
              <a:solidFill>
                <a:srgbClr val="FF0000"/>
              </a:solidFill>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F956A2C8-7101-4B3D-AEAF-CC2E9A96ED41}" type="slidenum">
              <a:rPr lang="en-GB" smtClean="0"/>
              <a:t>18</a:t>
            </a:fld>
            <a:endParaRPr lang="en-GB"/>
          </a:p>
        </p:txBody>
      </p:sp>
    </p:spTree>
    <p:extLst>
      <p:ext uri="{BB962C8B-B14F-4D97-AF65-F5344CB8AC3E}">
        <p14:creationId xmlns:p14="http://schemas.microsoft.com/office/powerpoint/2010/main" val="6935838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SEMS – safety environmental</a:t>
            </a:r>
            <a:r>
              <a:rPr lang="en-GB" baseline="0" dirty="0"/>
              <a:t> management systems</a:t>
            </a:r>
          </a:p>
          <a:p>
            <a:r>
              <a:rPr lang="en-GB" baseline="0" dirty="0"/>
              <a:t>List is not exhaustive</a:t>
            </a:r>
          </a:p>
          <a:p>
            <a:endParaRPr lang="en-GB" dirty="0"/>
          </a:p>
        </p:txBody>
      </p:sp>
      <p:sp>
        <p:nvSpPr>
          <p:cNvPr id="4" name="Slide Number Placeholder 3"/>
          <p:cNvSpPr>
            <a:spLocks noGrp="1"/>
          </p:cNvSpPr>
          <p:nvPr>
            <p:ph type="sldNum" sz="quarter" idx="10"/>
          </p:nvPr>
        </p:nvSpPr>
        <p:spPr/>
        <p:txBody>
          <a:bodyPr/>
          <a:lstStyle/>
          <a:p>
            <a:fld id="{F956A2C8-7101-4B3D-AEAF-CC2E9A96ED41}" type="slidenum">
              <a:rPr lang="en-GB" smtClean="0"/>
              <a:t>21</a:t>
            </a:fld>
            <a:endParaRPr lang="en-GB"/>
          </a:p>
        </p:txBody>
      </p:sp>
    </p:spTree>
    <p:extLst>
      <p:ext uri="{BB962C8B-B14F-4D97-AF65-F5344CB8AC3E}">
        <p14:creationId xmlns:p14="http://schemas.microsoft.com/office/powerpoint/2010/main" val="5619694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956A2C8-7101-4B3D-AEAF-CC2E9A96ED41}" type="slidenum">
              <a:rPr lang="en-GB" smtClean="0"/>
              <a:t>22</a:t>
            </a:fld>
            <a:endParaRPr lang="en-GB"/>
          </a:p>
        </p:txBody>
      </p:sp>
    </p:spTree>
    <p:extLst>
      <p:ext uri="{BB962C8B-B14F-4D97-AF65-F5344CB8AC3E}">
        <p14:creationId xmlns:p14="http://schemas.microsoft.com/office/powerpoint/2010/main" val="31361510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cs typeface="Calibri"/>
              </a:rPr>
              <a:t>Planning -</a:t>
            </a:r>
          </a:p>
          <a:p>
            <a:r>
              <a:rPr lang="en-GB" dirty="0"/>
              <a:t>Clear Terms of Reference – route map to delivery of assurance with site, people and fieldwork.</a:t>
            </a:r>
            <a:endParaRPr lang="en-GB" dirty="0">
              <a:cs typeface="Calibri"/>
            </a:endParaRPr>
          </a:p>
          <a:p>
            <a:endParaRPr lang="en-GB" dirty="0"/>
          </a:p>
          <a:p>
            <a:r>
              <a:rPr lang="en-GB" dirty="0"/>
              <a:t>Answers the questions </a:t>
            </a:r>
            <a:endParaRPr lang="en-GB" dirty="0">
              <a:cs typeface="Calibri"/>
            </a:endParaRPr>
          </a:p>
          <a:p>
            <a:r>
              <a:rPr lang="en-GB" dirty="0"/>
              <a:t>- what can go wrong and what are the practices in place to protect?</a:t>
            </a:r>
            <a:endParaRPr lang="en-GB" dirty="0">
              <a:cs typeface="Calibri"/>
            </a:endParaRPr>
          </a:p>
          <a:p>
            <a:r>
              <a:rPr lang="en-GB" dirty="0"/>
              <a:t>- Does the auditee know what's expected?</a:t>
            </a:r>
            <a:endParaRPr lang="en-GB" dirty="0">
              <a:cs typeface="Calibri"/>
            </a:endParaRPr>
          </a:p>
          <a:p>
            <a:endParaRPr lang="en-GB" dirty="0"/>
          </a:p>
          <a:p>
            <a:r>
              <a:rPr lang="en-GB" dirty="0"/>
              <a:t>Remote considerations : Fieldwork </a:t>
            </a:r>
            <a:endParaRPr lang="en-GB" dirty="0">
              <a:cs typeface="Calibri"/>
            </a:endParaRPr>
          </a:p>
          <a:p>
            <a:r>
              <a:rPr lang="en-GB" dirty="0"/>
              <a:t>Consider practicalities of how it will be conducted.</a:t>
            </a:r>
            <a:endParaRPr lang="en-GB" dirty="0">
              <a:cs typeface="Calibri"/>
            </a:endParaRPr>
          </a:p>
          <a:p>
            <a:r>
              <a:rPr lang="en-GB" dirty="0"/>
              <a:t>It will take more planning and preparation effort.</a:t>
            </a:r>
            <a:endParaRPr lang="en-GB" dirty="0">
              <a:cs typeface="Calibri"/>
            </a:endParaRPr>
          </a:p>
          <a:p>
            <a:r>
              <a:rPr lang="en-GB" dirty="0"/>
              <a:t>e.g. Gettings documentation early, knowing the people / roles and timings that may be needed and how to witness activity (if possible)</a:t>
            </a:r>
            <a:endParaRPr lang="en-GB" dirty="0">
              <a:cs typeface="Calibri"/>
            </a:endParaRPr>
          </a:p>
          <a:p>
            <a:r>
              <a:rPr lang="en-GB" dirty="0"/>
              <a:t>Page 22 of Guidance</a:t>
            </a:r>
            <a:endParaRPr lang="en-GB" dirty="0">
              <a:cs typeface="Calibri"/>
            </a:endParaRPr>
          </a:p>
          <a:p>
            <a:endParaRPr lang="en-GB" dirty="0">
              <a:cs typeface="Calibri"/>
            </a:endParaRPr>
          </a:p>
        </p:txBody>
      </p:sp>
      <p:sp>
        <p:nvSpPr>
          <p:cNvPr id="4" name="Slide Number Placeholder 3"/>
          <p:cNvSpPr>
            <a:spLocks noGrp="1"/>
          </p:cNvSpPr>
          <p:nvPr>
            <p:ph type="sldNum" sz="quarter" idx="10"/>
          </p:nvPr>
        </p:nvSpPr>
        <p:spPr/>
        <p:txBody>
          <a:bodyPr/>
          <a:lstStyle/>
          <a:p>
            <a:fld id="{F956A2C8-7101-4B3D-AEAF-CC2E9A96ED41}" type="slidenum">
              <a:rPr lang="en-GB" smtClean="0"/>
              <a:t>23</a:t>
            </a:fld>
            <a:endParaRPr lang="en-GB"/>
          </a:p>
        </p:txBody>
      </p:sp>
    </p:spTree>
    <p:extLst>
      <p:ext uri="{BB962C8B-B14F-4D97-AF65-F5344CB8AC3E}">
        <p14:creationId xmlns:p14="http://schemas.microsoft.com/office/powerpoint/2010/main" val="12971905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Talk from different assurance activity perspectives.</a:t>
            </a:r>
            <a:endParaRPr lang="en-US" dirty="0"/>
          </a:p>
          <a:p>
            <a:endParaRPr lang="en-GB" dirty="0"/>
          </a:p>
          <a:p>
            <a:r>
              <a:rPr lang="en-GB" dirty="0"/>
              <a:t>Important to listen, especially if weak signals or niggles are shared and might needed more exploration.</a:t>
            </a:r>
            <a:endParaRPr lang="en-GB" dirty="0">
              <a:cs typeface="Calibri"/>
            </a:endParaRPr>
          </a:p>
          <a:p>
            <a:r>
              <a:rPr lang="en-GB" dirty="0"/>
              <a:t>Identify where real time witnessing of activities can occur.</a:t>
            </a:r>
            <a:endParaRPr lang="en-GB" dirty="0">
              <a:cs typeface="Calibri"/>
            </a:endParaRPr>
          </a:p>
          <a:p>
            <a:r>
              <a:rPr lang="en-GB" dirty="0"/>
              <a:t>Remote : discussing here any potential issues including logistics of witnessing activity.</a:t>
            </a:r>
            <a:endParaRPr lang="en-GB" dirty="0">
              <a:cs typeface="Calibri"/>
            </a:endParaRPr>
          </a:p>
          <a:p>
            <a:r>
              <a:rPr lang="en-GB" dirty="0"/>
              <a:t>Pages 23-24 of guidance</a:t>
            </a:r>
            <a:endParaRPr lang="en-GB" dirty="0">
              <a:cs typeface="Calibri"/>
            </a:endParaRPr>
          </a:p>
          <a:p>
            <a:endParaRPr lang="en-GB" dirty="0">
              <a:cs typeface="Calibri"/>
            </a:endParaRPr>
          </a:p>
        </p:txBody>
      </p:sp>
      <p:sp>
        <p:nvSpPr>
          <p:cNvPr id="4" name="Slide Number Placeholder 3"/>
          <p:cNvSpPr>
            <a:spLocks noGrp="1"/>
          </p:cNvSpPr>
          <p:nvPr>
            <p:ph type="sldNum" sz="quarter" idx="10"/>
          </p:nvPr>
        </p:nvSpPr>
        <p:spPr/>
        <p:txBody>
          <a:bodyPr/>
          <a:lstStyle/>
          <a:p>
            <a:fld id="{F956A2C8-7101-4B3D-AEAF-CC2E9A96ED41}" type="slidenum">
              <a:rPr lang="en-GB" smtClean="0"/>
              <a:t>24</a:t>
            </a:fld>
            <a:endParaRPr lang="en-GB"/>
          </a:p>
        </p:txBody>
      </p:sp>
    </p:spTree>
    <p:extLst>
      <p:ext uri="{BB962C8B-B14F-4D97-AF65-F5344CB8AC3E}">
        <p14:creationId xmlns:p14="http://schemas.microsoft.com/office/powerpoint/2010/main" val="37221423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Important to restate that 100% review are not effective, sampling is a sensible alternative scaled to the needs at the time.</a:t>
            </a:r>
          </a:p>
          <a:p>
            <a:r>
              <a:rPr lang="en-US" dirty="0"/>
              <a:t>Samples should be selected by the team, try not to be guided by the auditee.</a:t>
            </a:r>
            <a:endParaRPr lang="en-GB" dirty="0"/>
          </a:p>
          <a:p>
            <a:endParaRPr lang="en-US" dirty="0"/>
          </a:p>
          <a:p>
            <a:r>
              <a:rPr lang="en-US" dirty="0"/>
              <a:t>When preparing consider soft barriers, including resource levels, competency etc.</a:t>
            </a:r>
            <a:endParaRPr lang="en-GB" dirty="0">
              <a:cs typeface="Calibri"/>
            </a:endParaRPr>
          </a:p>
          <a:p>
            <a:endParaRPr lang="en-US" dirty="0"/>
          </a:p>
          <a:p>
            <a:r>
              <a:rPr lang="en-US" dirty="0"/>
              <a:t>The thorough planning here will aid remote assurance.</a:t>
            </a:r>
            <a:endParaRPr lang="en-GB" dirty="0">
              <a:cs typeface="Calibri"/>
            </a:endParaRPr>
          </a:p>
          <a:p>
            <a:endParaRPr lang="en-US" dirty="0"/>
          </a:p>
          <a:p>
            <a:r>
              <a:rPr lang="en-US" dirty="0"/>
              <a:t>Pages 23-24 from Guidance.</a:t>
            </a:r>
            <a:endParaRPr lang="en-GB" dirty="0">
              <a:cs typeface="Calibri"/>
            </a:endParaRPr>
          </a:p>
        </p:txBody>
      </p:sp>
      <p:sp>
        <p:nvSpPr>
          <p:cNvPr id="4" name="Slide Number Placeholder 3"/>
          <p:cNvSpPr>
            <a:spLocks noGrp="1"/>
          </p:cNvSpPr>
          <p:nvPr>
            <p:ph type="sldNum" sz="quarter" idx="5"/>
          </p:nvPr>
        </p:nvSpPr>
        <p:spPr/>
        <p:txBody>
          <a:bodyPr/>
          <a:lstStyle/>
          <a:p>
            <a:fld id="{F956A2C8-7101-4B3D-AEAF-CC2E9A96ED41}" type="slidenum">
              <a:rPr lang="en-GB" smtClean="0"/>
              <a:t>25</a:t>
            </a:fld>
            <a:endParaRPr lang="en-GB"/>
          </a:p>
        </p:txBody>
      </p:sp>
    </p:spTree>
    <p:extLst>
      <p:ext uri="{BB962C8B-B14F-4D97-AF65-F5344CB8AC3E}">
        <p14:creationId xmlns:p14="http://schemas.microsoft.com/office/powerpoint/2010/main" val="4002225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Key aspects are to -</a:t>
            </a:r>
          </a:p>
          <a:p>
            <a:r>
              <a:rPr lang="en-US" dirty="0"/>
              <a:t>- Listen</a:t>
            </a:r>
            <a:endParaRPr lang="en-US" dirty="0">
              <a:cs typeface="Calibri"/>
            </a:endParaRPr>
          </a:p>
          <a:p>
            <a:r>
              <a:rPr lang="en-US" dirty="0"/>
              <a:t>- Witness</a:t>
            </a:r>
            <a:endParaRPr lang="en-US" dirty="0">
              <a:cs typeface="Calibri"/>
            </a:endParaRPr>
          </a:p>
          <a:p>
            <a:r>
              <a:rPr lang="en-US" dirty="0"/>
              <a:t>- Check and Verify</a:t>
            </a:r>
            <a:endParaRPr lang="en-US" dirty="0">
              <a:cs typeface="Calibri"/>
            </a:endParaRPr>
          </a:p>
          <a:p>
            <a:r>
              <a:rPr lang="en-US" dirty="0"/>
              <a:t>- Eyes open</a:t>
            </a:r>
            <a:endParaRPr lang="en-US" dirty="0">
              <a:cs typeface="Calibri"/>
            </a:endParaRPr>
          </a:p>
          <a:p>
            <a:r>
              <a:rPr lang="en-US" dirty="0"/>
              <a:t>- Situational awareness (out on site)</a:t>
            </a:r>
            <a:endParaRPr lang="en-US" dirty="0">
              <a:cs typeface="Calibri"/>
            </a:endParaRPr>
          </a:p>
          <a:p>
            <a:endParaRPr lang="en-US" dirty="0"/>
          </a:p>
          <a:p>
            <a:r>
              <a:rPr lang="en-US" dirty="0"/>
              <a:t>Feedback at end if each session, </a:t>
            </a:r>
            <a:r>
              <a:rPr lang="en-US" dirty="0" err="1"/>
              <a:t>summarise</a:t>
            </a:r>
            <a:r>
              <a:rPr lang="en-US" dirty="0"/>
              <a:t> each day. Highlight positives as well as any negatives to provide balance.</a:t>
            </a:r>
          </a:p>
          <a:p>
            <a:endParaRPr lang="en-US" dirty="0"/>
          </a:p>
          <a:p>
            <a:r>
              <a:rPr lang="en-US" dirty="0"/>
              <a:t>When engaging in the fieldwork, be mindful of the human barriers – are they effective or at risk of error. Are procedures clear or unwieldy?</a:t>
            </a:r>
            <a:endParaRPr lang="en-US" dirty="0">
              <a:cs typeface="Calibri"/>
            </a:endParaRPr>
          </a:p>
          <a:p>
            <a:endParaRPr lang="en-US" dirty="0"/>
          </a:p>
          <a:p>
            <a:r>
              <a:rPr lang="en-US" dirty="0"/>
              <a:t>Page 25 in Guidance</a:t>
            </a:r>
          </a:p>
          <a:p>
            <a:endParaRPr lang="en-US" dirty="0">
              <a:cs typeface="Calibri"/>
            </a:endParaRPr>
          </a:p>
        </p:txBody>
      </p:sp>
      <p:sp>
        <p:nvSpPr>
          <p:cNvPr id="4" name="Slide Number Placeholder 3"/>
          <p:cNvSpPr>
            <a:spLocks noGrp="1"/>
          </p:cNvSpPr>
          <p:nvPr>
            <p:ph type="sldNum" sz="quarter" idx="5"/>
          </p:nvPr>
        </p:nvSpPr>
        <p:spPr/>
        <p:txBody>
          <a:bodyPr/>
          <a:lstStyle/>
          <a:p>
            <a:fld id="{F956A2C8-7101-4B3D-AEAF-CC2E9A96ED41}" type="slidenum">
              <a:rPr lang="en-GB" smtClean="0"/>
              <a:t>26</a:t>
            </a:fld>
            <a:endParaRPr lang="en-GB"/>
          </a:p>
        </p:txBody>
      </p:sp>
    </p:spTree>
    <p:extLst>
      <p:ext uri="{BB962C8B-B14F-4D97-AF65-F5344CB8AC3E}">
        <p14:creationId xmlns:p14="http://schemas.microsoft.com/office/powerpoint/2010/main" val="37847715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Report to be succinct, not a full download. A good summary highlight both good, findings and actions.</a:t>
            </a:r>
          </a:p>
          <a:p>
            <a:r>
              <a:rPr lang="en-US" dirty="0"/>
              <a:t>Page 26 in Guidance</a:t>
            </a:r>
            <a:endParaRPr lang="en-GB" dirty="0"/>
          </a:p>
          <a:p>
            <a:endParaRPr lang="en-US" dirty="0">
              <a:cs typeface="Calibri"/>
            </a:endParaRPr>
          </a:p>
        </p:txBody>
      </p:sp>
      <p:sp>
        <p:nvSpPr>
          <p:cNvPr id="4" name="Slide Number Placeholder 3"/>
          <p:cNvSpPr>
            <a:spLocks noGrp="1"/>
          </p:cNvSpPr>
          <p:nvPr>
            <p:ph type="sldNum" sz="quarter" idx="5"/>
          </p:nvPr>
        </p:nvSpPr>
        <p:spPr/>
        <p:txBody>
          <a:bodyPr/>
          <a:lstStyle/>
          <a:p>
            <a:fld id="{F956A2C8-7101-4B3D-AEAF-CC2E9A96ED41}" type="slidenum">
              <a:rPr lang="en-GB" smtClean="0"/>
              <a:t>27</a:t>
            </a:fld>
            <a:endParaRPr lang="en-GB"/>
          </a:p>
        </p:txBody>
      </p:sp>
    </p:spTree>
    <p:extLst>
      <p:ext uri="{BB962C8B-B14F-4D97-AF65-F5344CB8AC3E}">
        <p14:creationId xmlns:p14="http://schemas.microsoft.com/office/powerpoint/2010/main" val="40522765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cs typeface="Calibri"/>
              </a:rPr>
              <a:t>See findings from both sides, auditor &amp; auditee</a:t>
            </a:r>
          </a:p>
          <a:p>
            <a:endParaRPr lang="en-GB" dirty="0">
              <a:cs typeface="Calibri"/>
            </a:endParaRPr>
          </a:p>
          <a:p>
            <a:r>
              <a:rPr lang="en-GB" dirty="0">
                <a:cs typeface="Calibri"/>
              </a:rPr>
              <a:t>Help focus actions to address the key findings</a:t>
            </a:r>
            <a:endParaRPr lang="en-GB" dirty="0"/>
          </a:p>
          <a:p>
            <a:r>
              <a:rPr lang="en-GB" dirty="0">
                <a:cs typeface="Calibri"/>
              </a:rPr>
              <a:t>- can be useful to adopt the "less is more" approach</a:t>
            </a:r>
          </a:p>
          <a:p>
            <a:endParaRPr lang="en-GB" dirty="0">
              <a:cs typeface="Calibri"/>
            </a:endParaRPr>
          </a:p>
          <a:p>
            <a:r>
              <a:rPr lang="en-GB" dirty="0">
                <a:cs typeface="Calibri"/>
              </a:rPr>
              <a:t>&gt; </a:t>
            </a:r>
            <a:r>
              <a:rPr lang="en-GB" b="1" dirty="0">
                <a:cs typeface="Calibri"/>
              </a:rPr>
              <a:t>SMART</a:t>
            </a:r>
            <a:r>
              <a:rPr lang="en-GB" dirty="0">
                <a:cs typeface="Calibri"/>
              </a:rPr>
              <a:t> &lt;</a:t>
            </a:r>
          </a:p>
          <a:p>
            <a:endParaRPr lang="en-GB" dirty="0">
              <a:cs typeface="Calibri"/>
            </a:endParaRPr>
          </a:p>
          <a:p>
            <a:r>
              <a:rPr lang="en-GB" dirty="0"/>
              <a:t>Page 33 in Guidance</a:t>
            </a:r>
          </a:p>
          <a:p>
            <a:endParaRPr lang="en-GB" dirty="0"/>
          </a:p>
        </p:txBody>
      </p:sp>
      <p:sp>
        <p:nvSpPr>
          <p:cNvPr id="4" name="Slide Number Placeholder 3"/>
          <p:cNvSpPr>
            <a:spLocks noGrp="1"/>
          </p:cNvSpPr>
          <p:nvPr>
            <p:ph type="sldNum" sz="quarter" idx="10"/>
          </p:nvPr>
        </p:nvSpPr>
        <p:spPr/>
        <p:txBody>
          <a:bodyPr/>
          <a:lstStyle/>
          <a:p>
            <a:fld id="{F956A2C8-7101-4B3D-AEAF-CC2E9A96ED41}" type="slidenum">
              <a:rPr lang="en-GB" smtClean="0"/>
              <a:t>28</a:t>
            </a:fld>
            <a:endParaRPr lang="en-GB"/>
          </a:p>
        </p:txBody>
      </p:sp>
    </p:spTree>
    <p:extLst>
      <p:ext uri="{BB962C8B-B14F-4D97-AF65-F5344CB8AC3E}">
        <p14:creationId xmlns:p14="http://schemas.microsoft.com/office/powerpoint/2010/main" val="20171150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Assurance is a key element of effective process safety management</a:t>
            </a:r>
            <a:endParaRPr lang="en-US" dirty="0"/>
          </a:p>
          <a:p>
            <a:r>
              <a:rPr lang="en-GB" dirty="0"/>
              <a:t>It allows us to monitor performance, share good practice and engage the whole organisation with the support and involvement of senior leadership</a:t>
            </a:r>
            <a:endParaRPr lang="en-GB" dirty="0">
              <a:cs typeface="Calibri"/>
            </a:endParaRPr>
          </a:p>
          <a:p>
            <a:r>
              <a:rPr lang="en-GB" dirty="0"/>
              <a:t>While a key activity is auditing, an effective assurance program is made up of many elements, including periodic activities such as audits along with ongoing monitoring and activities</a:t>
            </a:r>
            <a:endParaRPr lang="en-GB" dirty="0">
              <a:cs typeface="Calibri"/>
            </a:endParaRPr>
          </a:p>
          <a:p>
            <a:r>
              <a:rPr lang="en-GB" dirty="0"/>
              <a:t>It should be a process of constant vigilance - Don’t wait for the auditors, maintain a chronic sense of unease</a:t>
            </a:r>
            <a:endParaRPr lang="en-GB" dirty="0">
              <a:cs typeface="Calibri"/>
            </a:endParaRPr>
          </a:p>
          <a:p>
            <a:endParaRPr lang="en-GB" dirty="0">
              <a:cs typeface="Calibri"/>
            </a:endParaRPr>
          </a:p>
        </p:txBody>
      </p:sp>
      <p:sp>
        <p:nvSpPr>
          <p:cNvPr id="4" name="Slide Number Placeholder 3"/>
          <p:cNvSpPr>
            <a:spLocks noGrp="1"/>
          </p:cNvSpPr>
          <p:nvPr>
            <p:ph type="sldNum" sz="quarter" idx="10"/>
          </p:nvPr>
        </p:nvSpPr>
        <p:spPr/>
        <p:txBody>
          <a:bodyPr/>
          <a:lstStyle/>
          <a:p>
            <a:fld id="{F956A2C8-7101-4B3D-AEAF-CC2E9A96ED41}" type="slidenum">
              <a:rPr lang="en-GB" smtClean="0"/>
              <a:t>4</a:t>
            </a:fld>
            <a:endParaRPr lang="en-GB"/>
          </a:p>
        </p:txBody>
      </p:sp>
    </p:spTree>
    <p:extLst>
      <p:ext uri="{BB962C8B-B14F-4D97-AF65-F5344CB8AC3E}">
        <p14:creationId xmlns:p14="http://schemas.microsoft.com/office/powerpoint/2010/main" val="32570895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Have data, information to support findings and be prepared to follow up in more detail if needed (especially around weak signals)</a:t>
            </a:r>
          </a:p>
          <a:p>
            <a:endParaRPr lang="en-US" dirty="0">
              <a:cs typeface="Calibri"/>
            </a:endParaRPr>
          </a:p>
          <a:p>
            <a:r>
              <a:rPr lang="en-US" dirty="0"/>
              <a:t>Page 33 in Guidance</a:t>
            </a:r>
          </a:p>
          <a:p>
            <a:endParaRPr lang="en-GB" dirty="0"/>
          </a:p>
        </p:txBody>
      </p:sp>
      <p:sp>
        <p:nvSpPr>
          <p:cNvPr id="4" name="Slide Number Placeholder 3"/>
          <p:cNvSpPr>
            <a:spLocks noGrp="1"/>
          </p:cNvSpPr>
          <p:nvPr>
            <p:ph type="sldNum" sz="quarter" idx="10"/>
          </p:nvPr>
        </p:nvSpPr>
        <p:spPr/>
        <p:txBody>
          <a:bodyPr/>
          <a:lstStyle/>
          <a:p>
            <a:fld id="{F956A2C8-7101-4B3D-AEAF-CC2E9A96ED41}" type="slidenum">
              <a:rPr lang="en-GB" smtClean="0"/>
              <a:t>29</a:t>
            </a:fld>
            <a:endParaRPr lang="en-GB"/>
          </a:p>
        </p:txBody>
      </p:sp>
    </p:spTree>
    <p:extLst>
      <p:ext uri="{BB962C8B-B14F-4D97-AF65-F5344CB8AC3E}">
        <p14:creationId xmlns:p14="http://schemas.microsoft.com/office/powerpoint/2010/main" val="33858496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cs typeface="Calibri"/>
              </a:rPr>
              <a:t>Keep engagement throughout.</a:t>
            </a:r>
            <a:endParaRPr lang="en-GB" dirty="0"/>
          </a:p>
          <a:p>
            <a:r>
              <a:rPr lang="en-GB" dirty="0">
                <a:cs typeface="Calibri"/>
              </a:rPr>
              <a:t>Keep in touch with the site as resolution of findings progress, being mindful of other sites / locations for Lessons Learned.</a:t>
            </a:r>
          </a:p>
          <a:p>
            <a:endParaRPr lang="en-GB" dirty="0">
              <a:cs typeface="Calibri"/>
            </a:endParaRPr>
          </a:p>
          <a:p>
            <a:endParaRPr lang="en-GB" dirty="0">
              <a:cs typeface="Calibri"/>
            </a:endParaRPr>
          </a:p>
          <a:p>
            <a:r>
              <a:rPr lang="en-GB" dirty="0"/>
              <a:t>Page 27 in Guidance</a:t>
            </a:r>
          </a:p>
          <a:p>
            <a:endParaRPr lang="en-GB" dirty="0"/>
          </a:p>
        </p:txBody>
      </p:sp>
      <p:sp>
        <p:nvSpPr>
          <p:cNvPr id="4" name="Slide Number Placeholder 3"/>
          <p:cNvSpPr>
            <a:spLocks noGrp="1"/>
          </p:cNvSpPr>
          <p:nvPr>
            <p:ph type="sldNum" sz="quarter" idx="10"/>
          </p:nvPr>
        </p:nvSpPr>
        <p:spPr/>
        <p:txBody>
          <a:bodyPr/>
          <a:lstStyle/>
          <a:p>
            <a:fld id="{F956A2C8-7101-4B3D-AEAF-CC2E9A96ED41}" type="slidenum">
              <a:rPr lang="en-GB" smtClean="0"/>
              <a:t>30</a:t>
            </a:fld>
            <a:endParaRPr lang="en-GB"/>
          </a:p>
        </p:txBody>
      </p:sp>
    </p:spTree>
    <p:extLst>
      <p:ext uri="{BB962C8B-B14F-4D97-AF65-F5344CB8AC3E}">
        <p14:creationId xmlns:p14="http://schemas.microsoft.com/office/powerpoint/2010/main" val="35477853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lvl="2" indent="-193675" fontAlgn="base">
              <a:spcAft>
                <a:spcPts val="600"/>
              </a:spcAft>
              <a:buFont typeface="Arial" panose="020B0604020202020204" pitchFamily="34" charset="0"/>
              <a:buChar char="•"/>
            </a:pPr>
            <a:r>
              <a:rPr lang="en-GB" sz="1400" kern="1200" dirty="0">
                <a:solidFill>
                  <a:schemeClr val="tx1"/>
                </a:solidFill>
                <a:latin typeface="+mn-lt"/>
                <a:ea typeface="+mn-ea"/>
                <a:cs typeface="+mn-cs"/>
              </a:rPr>
              <a:t>Are audits identifying true weaknesses? </a:t>
            </a:r>
            <a:r>
              <a:rPr lang="en-GB" sz="1400" kern="1200" dirty="0">
                <a:solidFill>
                  <a:srgbClr val="FF0000"/>
                </a:solidFill>
                <a:latin typeface="+mn-lt"/>
                <a:ea typeface="+mn-ea"/>
                <a:cs typeface="+mn-cs"/>
              </a:rPr>
              <a:t>or has the exercise become a tick-box exercise? </a:t>
            </a:r>
            <a:endParaRPr lang="en-GB" sz="1400" kern="1200">
              <a:solidFill>
                <a:srgbClr val="FF0000"/>
              </a:solidFill>
              <a:latin typeface="+mn-lt"/>
              <a:cs typeface="Calibri"/>
            </a:endParaRPr>
          </a:p>
          <a:p>
            <a:pPr marL="285750" lvl="1" indent="-193675" fontAlgn="base">
              <a:spcAft>
                <a:spcPts val="600"/>
              </a:spcAft>
              <a:buFont typeface="Arial" panose="020B0604020202020204" pitchFamily="34" charset="0"/>
              <a:buChar char="•"/>
            </a:pPr>
            <a:r>
              <a:rPr lang="en-GB" sz="1400" kern="1200" dirty="0">
                <a:solidFill>
                  <a:schemeClr val="tx1"/>
                </a:solidFill>
                <a:latin typeface="+mn-lt"/>
                <a:ea typeface="+mn-ea"/>
                <a:cs typeface="+mn-cs"/>
              </a:rPr>
              <a:t>Reminder of the 4 different types of audit </a:t>
            </a:r>
            <a:r>
              <a:rPr lang="en-GB" sz="1400" kern="1200" dirty="0">
                <a:solidFill>
                  <a:srgbClr val="FF0000"/>
                </a:solidFill>
                <a:latin typeface="+mn-lt"/>
                <a:ea typeface="+mn-ea"/>
                <a:cs typeface="+mn-cs"/>
              </a:rPr>
              <a:t>(System, Technical, Compliance, Regulatory)</a:t>
            </a:r>
            <a:endParaRPr lang="en-GB" sz="1400" kern="1200">
              <a:solidFill>
                <a:srgbClr val="FF0000"/>
              </a:solidFill>
              <a:latin typeface="+mn-lt"/>
              <a:cs typeface="Calibri"/>
            </a:endParaRPr>
          </a:p>
          <a:p>
            <a:pPr marL="285750" lvl="1" indent="-193675" fontAlgn="base">
              <a:spcAft>
                <a:spcPts val="600"/>
              </a:spcAft>
              <a:buFont typeface="Arial" panose="020B0604020202020204" pitchFamily="34" charset="0"/>
              <a:buChar char="•"/>
            </a:pPr>
            <a:r>
              <a:rPr lang="en-GB" sz="1400" kern="1200" dirty="0">
                <a:solidFill>
                  <a:srgbClr val="FF0000"/>
                </a:solidFill>
                <a:latin typeface="+mn-lt"/>
                <a:ea typeface="+mn-ea"/>
                <a:cs typeface="+mn-cs"/>
              </a:rPr>
              <a:t>Confirm</a:t>
            </a:r>
            <a:r>
              <a:rPr lang="en-GB" sz="1400" kern="1200" baseline="0" dirty="0">
                <a:solidFill>
                  <a:srgbClr val="FF0000"/>
                </a:solidFill>
                <a:latin typeface="+mn-lt"/>
                <a:ea typeface="+mn-ea"/>
                <a:cs typeface="+mn-cs"/>
              </a:rPr>
              <a:t> we are using the correct type of audit at the right time</a:t>
            </a:r>
            <a:endParaRPr lang="en-GB" sz="1400" kern="1200" baseline="0">
              <a:solidFill>
                <a:srgbClr val="FF0000"/>
              </a:solidFill>
              <a:latin typeface="+mn-lt"/>
              <a:cs typeface="Calibri"/>
            </a:endParaRPr>
          </a:p>
          <a:p>
            <a:pPr marL="92075" lvl="1" indent="0" fontAlgn="base">
              <a:spcAft>
                <a:spcPts val="600"/>
              </a:spcAft>
              <a:buFont typeface="Arial" panose="020B0604020202020204" pitchFamily="34" charset="0"/>
              <a:buNone/>
            </a:pPr>
            <a:endParaRPr lang="en-GB" sz="1400" kern="1200" baseline="0" dirty="0">
              <a:solidFill>
                <a:srgbClr val="FF0000"/>
              </a:solidFill>
              <a:latin typeface="+mn-lt"/>
              <a:ea typeface="+mn-ea"/>
              <a:cs typeface="+mn-cs"/>
            </a:endParaRPr>
          </a:p>
          <a:p>
            <a:r>
              <a:rPr lang="en-GB" dirty="0">
                <a:cs typeface="Calibri"/>
              </a:rPr>
              <a:t>As we progress through schedule keep an eye on the health of the program</a:t>
            </a:r>
          </a:p>
          <a:p>
            <a:endParaRPr lang="en-GB" dirty="0">
              <a:cs typeface="Calibri"/>
            </a:endParaRPr>
          </a:p>
          <a:p>
            <a:r>
              <a:rPr lang="en-GB" dirty="0">
                <a:cs typeface="Calibri"/>
              </a:rPr>
              <a:t>An ongoing check and balance on what we set out to achieve vs what has been achieved.</a:t>
            </a:r>
          </a:p>
          <a:p>
            <a:r>
              <a:rPr lang="en-GB" dirty="0">
                <a:cs typeface="Calibri"/>
              </a:rPr>
              <a:t>Ensure value is gained from the activity</a:t>
            </a:r>
          </a:p>
          <a:p>
            <a:endParaRPr lang="en-GB" dirty="0">
              <a:cs typeface="Calibri"/>
            </a:endParaRPr>
          </a:p>
          <a:p>
            <a:r>
              <a:rPr lang="en-GB" dirty="0"/>
              <a:t>Page 32 in Guidance</a:t>
            </a:r>
          </a:p>
          <a:p>
            <a:pPr marL="92075" lvl="1" indent="0" fontAlgn="base">
              <a:spcAft>
                <a:spcPts val="600"/>
              </a:spcAft>
              <a:buFont typeface="Arial" panose="020B0604020202020204" pitchFamily="34" charset="0"/>
              <a:buNone/>
            </a:pPr>
            <a:endParaRPr lang="en-GB" sz="1400" kern="1200" dirty="0">
              <a:solidFill>
                <a:srgbClr val="FF0000"/>
              </a:solidFill>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F956A2C8-7101-4B3D-AEAF-CC2E9A96ED41}" type="slidenum">
              <a:rPr lang="en-GB" smtClean="0"/>
              <a:t>32</a:t>
            </a:fld>
            <a:endParaRPr lang="en-GB"/>
          </a:p>
        </p:txBody>
      </p:sp>
    </p:spTree>
    <p:extLst>
      <p:ext uri="{BB962C8B-B14F-4D97-AF65-F5344CB8AC3E}">
        <p14:creationId xmlns:p14="http://schemas.microsoft.com/office/powerpoint/2010/main" val="1944218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MAH – Major Accident Hazard</a:t>
            </a:r>
          </a:p>
          <a:p>
            <a:r>
              <a:rPr lang="en-GB" dirty="0"/>
              <a:t>SEMS – Safety Environmental Management System</a:t>
            </a:r>
          </a:p>
          <a:p>
            <a:r>
              <a:rPr lang="en-GB" dirty="0"/>
              <a:t>KPI – Key Performance Indicator</a:t>
            </a:r>
          </a:p>
          <a:p>
            <a:endParaRPr lang="en-GB" dirty="0"/>
          </a:p>
          <a:p>
            <a:r>
              <a:rPr lang="en-GB" dirty="0">
                <a:cs typeface="Calibri"/>
              </a:rPr>
              <a:t>Ensure a clear view of barriers, sharing what is found and making improvements.</a:t>
            </a:r>
          </a:p>
          <a:p>
            <a:endParaRPr lang="en-GB" dirty="0">
              <a:cs typeface="Calibri"/>
            </a:endParaRPr>
          </a:p>
          <a:p>
            <a:r>
              <a:rPr lang="en-GB" dirty="0">
                <a:cs typeface="Calibri"/>
              </a:rPr>
              <a:t>Any changes that could mean adjusting the schedule or scopes based on feedback and /or weak signals.</a:t>
            </a:r>
          </a:p>
          <a:p>
            <a:endParaRPr lang="en-GB" dirty="0">
              <a:cs typeface="Calibri"/>
            </a:endParaRPr>
          </a:p>
          <a:p>
            <a:r>
              <a:rPr lang="en-GB" dirty="0"/>
              <a:t>Page 32 in Guidance</a:t>
            </a:r>
          </a:p>
          <a:p>
            <a:endParaRPr lang="en-GB" dirty="0"/>
          </a:p>
        </p:txBody>
      </p:sp>
      <p:sp>
        <p:nvSpPr>
          <p:cNvPr id="4" name="Slide Number Placeholder 3"/>
          <p:cNvSpPr>
            <a:spLocks noGrp="1"/>
          </p:cNvSpPr>
          <p:nvPr>
            <p:ph type="sldNum" sz="quarter" idx="10"/>
          </p:nvPr>
        </p:nvSpPr>
        <p:spPr/>
        <p:txBody>
          <a:bodyPr/>
          <a:lstStyle/>
          <a:p>
            <a:fld id="{F956A2C8-7101-4B3D-AEAF-CC2E9A96ED41}" type="slidenum">
              <a:rPr lang="en-GB" smtClean="0"/>
              <a:t>33</a:t>
            </a:fld>
            <a:endParaRPr lang="en-GB"/>
          </a:p>
        </p:txBody>
      </p:sp>
    </p:spTree>
    <p:extLst>
      <p:ext uri="{BB962C8B-B14F-4D97-AF65-F5344CB8AC3E}">
        <p14:creationId xmlns:p14="http://schemas.microsoft.com/office/powerpoint/2010/main" val="25011740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956A2C8-7101-4B3D-AEAF-CC2E9A96ED41}" type="slidenum">
              <a:rPr lang="en-GB" smtClean="0"/>
              <a:t>35</a:t>
            </a:fld>
            <a:endParaRPr lang="en-GB"/>
          </a:p>
        </p:txBody>
      </p:sp>
    </p:spTree>
    <p:extLst>
      <p:ext uri="{BB962C8B-B14F-4D97-AF65-F5344CB8AC3E}">
        <p14:creationId xmlns:p14="http://schemas.microsoft.com/office/powerpoint/2010/main" val="34208492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956A2C8-7101-4B3D-AEAF-CC2E9A96ED41}" type="slidenum">
              <a:rPr lang="en-GB" smtClean="0"/>
              <a:t>7</a:t>
            </a:fld>
            <a:endParaRPr lang="en-GB"/>
          </a:p>
        </p:txBody>
      </p:sp>
    </p:spTree>
    <p:extLst>
      <p:ext uri="{BB962C8B-B14F-4D97-AF65-F5344CB8AC3E}">
        <p14:creationId xmlns:p14="http://schemas.microsoft.com/office/powerpoint/2010/main" val="37506916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Assurance requires buy-in throughout the organisation.</a:t>
            </a:r>
          </a:p>
          <a:p>
            <a:r>
              <a:rPr lang="en-GB" dirty="0"/>
              <a:t>If done properly is underpins everything we do to protect people environment asset and reputation.</a:t>
            </a:r>
          </a:p>
          <a:p>
            <a:r>
              <a:rPr lang="en-GB" dirty="0"/>
              <a:t>It allows us to confirm that the measures we have put in place to protect us from risks are effective and to drive improvements</a:t>
            </a:r>
          </a:p>
          <a:p>
            <a:r>
              <a:rPr lang="en-GB" dirty="0"/>
              <a:t>It is an essential part of the management system</a:t>
            </a:r>
          </a:p>
          <a:p>
            <a:endParaRPr lang="en-GB" dirty="0"/>
          </a:p>
          <a:p>
            <a:r>
              <a:rPr lang="en-GB" dirty="0"/>
              <a:t>However it will only be successful with </a:t>
            </a:r>
          </a:p>
          <a:p>
            <a:pPr marL="171450" indent="-171450">
              <a:buFont typeface="Arial" panose="020B0604020202020204" pitchFamily="34" charset="0"/>
              <a:buChar char="•"/>
            </a:pPr>
            <a:r>
              <a:rPr lang="en-GB" dirty="0"/>
              <a:t>proactive sponsorship by management, </a:t>
            </a:r>
          </a:p>
          <a:p>
            <a:pPr marL="171450" indent="-171450">
              <a:buFont typeface="Arial" panose="020B0604020202020204" pitchFamily="34" charset="0"/>
              <a:buChar char="•"/>
            </a:pPr>
            <a:r>
              <a:rPr lang="en-GB" dirty="0"/>
              <a:t>buy-in from the organisation and </a:t>
            </a:r>
          </a:p>
          <a:p>
            <a:pPr marL="171450" indent="-171450">
              <a:buFont typeface="Arial" panose="020B0604020202020204" pitchFamily="34" charset="0"/>
              <a:buChar char="•"/>
            </a:pPr>
            <a:r>
              <a:rPr lang="en-GB" dirty="0"/>
              <a:t>clear ownership of the process and resources dedicated to delivering the program</a:t>
            </a:r>
          </a:p>
          <a:p>
            <a:endParaRPr lang="en-GB" dirty="0"/>
          </a:p>
        </p:txBody>
      </p:sp>
      <p:sp>
        <p:nvSpPr>
          <p:cNvPr id="4" name="Slide Number Placeholder 3"/>
          <p:cNvSpPr>
            <a:spLocks noGrp="1"/>
          </p:cNvSpPr>
          <p:nvPr>
            <p:ph type="sldNum" sz="quarter" idx="10"/>
          </p:nvPr>
        </p:nvSpPr>
        <p:spPr/>
        <p:txBody>
          <a:bodyPr/>
          <a:lstStyle/>
          <a:p>
            <a:fld id="{F956A2C8-7101-4B3D-AEAF-CC2E9A96ED41}" type="slidenum">
              <a:rPr lang="en-GB" smtClean="0"/>
              <a:t>8</a:t>
            </a:fld>
            <a:endParaRPr lang="en-GB"/>
          </a:p>
        </p:txBody>
      </p:sp>
    </p:spTree>
    <p:extLst>
      <p:ext uri="{BB962C8B-B14F-4D97-AF65-F5344CB8AC3E}">
        <p14:creationId xmlns:p14="http://schemas.microsoft.com/office/powerpoint/2010/main" val="4492222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effectLst/>
              </a:rPr>
              <a:t>Assurance affects and requires engagement from the whole organisation</a:t>
            </a:r>
          </a:p>
          <a:p>
            <a:r>
              <a:rPr lang="en-GB" sz="1200" dirty="0">
                <a:effectLst/>
              </a:rPr>
              <a:t>From board members through to senior management </a:t>
            </a:r>
          </a:p>
          <a:p>
            <a:r>
              <a:rPr lang="en-GB" sz="1200" dirty="0">
                <a:effectLst/>
              </a:rPr>
              <a:t>And From corporate HQ through regional, asset and workplace management</a:t>
            </a:r>
          </a:p>
          <a:p>
            <a:endParaRPr lang="en-GB" sz="1200" dirty="0">
              <a:effectLst/>
            </a:endParaRPr>
          </a:p>
          <a:p>
            <a:r>
              <a:rPr lang="en-GB" sz="1200" dirty="0">
                <a:effectLst/>
              </a:rPr>
              <a:t>It requires a clear focal point to own and drive the program, with active management support</a:t>
            </a:r>
          </a:p>
          <a:p>
            <a:endParaRPr lang="en-GB" sz="1200" dirty="0">
              <a:effectLst/>
            </a:endParaRPr>
          </a:p>
          <a:p>
            <a:r>
              <a:rPr lang="en-GB" sz="1200" dirty="0">
                <a:effectLst/>
              </a:rPr>
              <a:t>Delivery of assurance activities may engage many people throughout the organisation. </a:t>
            </a:r>
          </a:p>
          <a:p>
            <a:r>
              <a:rPr lang="en-GB" sz="1200" dirty="0">
                <a:effectLst/>
              </a:rPr>
              <a:t>From specialist auditors, through to technical authorities or site managers, who may be asked to lead or participate in assurance activities. </a:t>
            </a:r>
          </a:p>
          <a:p>
            <a:r>
              <a:rPr lang="en-GB" sz="1200" dirty="0">
                <a:effectLst/>
              </a:rPr>
              <a:t>And of course the whole organisation may be asked to engage with the audit process</a:t>
            </a:r>
          </a:p>
          <a:p>
            <a:endParaRPr lang="en-GB" sz="1200" dirty="0">
              <a:effectLst/>
            </a:endParaRPr>
          </a:p>
        </p:txBody>
      </p:sp>
      <p:sp>
        <p:nvSpPr>
          <p:cNvPr id="4" name="Slide Number Placeholder 3"/>
          <p:cNvSpPr>
            <a:spLocks noGrp="1"/>
          </p:cNvSpPr>
          <p:nvPr>
            <p:ph type="sldNum" sz="quarter" idx="10"/>
          </p:nvPr>
        </p:nvSpPr>
        <p:spPr/>
        <p:txBody>
          <a:bodyPr/>
          <a:lstStyle/>
          <a:p>
            <a:fld id="{F956A2C8-7101-4B3D-AEAF-CC2E9A96ED41}" type="slidenum">
              <a:rPr lang="en-GB" smtClean="0"/>
              <a:t>9</a:t>
            </a:fld>
            <a:endParaRPr lang="en-GB"/>
          </a:p>
        </p:txBody>
      </p:sp>
    </p:spTree>
    <p:extLst>
      <p:ext uri="{BB962C8B-B14F-4D97-AF65-F5344CB8AC3E}">
        <p14:creationId xmlns:p14="http://schemas.microsoft.com/office/powerpoint/2010/main" val="15903606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dirty="0"/>
              <a:t>It is important to develop a clear plan for assurance activities.</a:t>
            </a:r>
            <a:endParaRPr lang="en-US" dirty="0"/>
          </a:p>
          <a:p>
            <a:pPr>
              <a:defRPr/>
            </a:pPr>
            <a:r>
              <a:rPr lang="en-GB" dirty="0"/>
              <a:t>The starting point is to decide what we want our assurance program to check. </a:t>
            </a:r>
            <a:endParaRPr lang="en-GB" dirty="0">
              <a:cs typeface="Calibri"/>
            </a:endParaRPr>
          </a:p>
          <a:p>
            <a:pPr>
              <a:defRPr/>
            </a:pPr>
            <a:r>
              <a:rPr lang="en-GB" dirty="0"/>
              <a:t>This shows a range of things we might want our assurance activity to check, this in turn will derive the type of assurance activities we include in the plan</a:t>
            </a:r>
            <a:endParaRPr lang="en-GB" dirty="0">
              <a:cs typeface="Calibri"/>
            </a:endParaRPr>
          </a:p>
          <a:p>
            <a:pPr marL="171450" indent="-171450">
              <a:buFont typeface="Arial" panose="020B0604020202020204" pitchFamily="34" charset="0"/>
              <a:buChar char="•"/>
              <a:defRPr/>
            </a:pPr>
            <a:endParaRPr lang="en-GB" dirty="0">
              <a:cs typeface="Calibri"/>
            </a:endParaRPr>
          </a:p>
          <a:p>
            <a:pPr marL="171450" marR="0" lvl="0" indent="-171450" algn="l" defTabSz="914400">
              <a:lnSpc>
                <a:spcPct val="100000"/>
              </a:lnSpc>
              <a:spcBef>
                <a:spcPts val="0"/>
              </a:spcBef>
              <a:spcAft>
                <a:spcPts val="0"/>
              </a:spcAft>
              <a:buClrTx/>
              <a:buSzTx/>
              <a:buFont typeface="Arial" panose="020B0604020202020204" pitchFamily="34" charset="0"/>
              <a:buChar char="•"/>
              <a:tabLst/>
              <a:defRPr/>
            </a:pPr>
            <a:r>
              <a:rPr lang="en-GB" dirty="0"/>
              <a:t>Higher the risk, greater the frequency</a:t>
            </a:r>
            <a:endParaRPr lang="en-GB" dirty="0">
              <a:cs typeface="Calibri"/>
            </a:endParaRPr>
          </a:p>
          <a:p>
            <a:pPr marL="171450" indent="-171450">
              <a:buFont typeface="Arial" panose="020B0604020202020204" pitchFamily="34" charset="0"/>
              <a:buChar char="•"/>
            </a:pPr>
            <a:r>
              <a:rPr lang="en-GB" sz="1200" dirty="0"/>
              <a:t>Most programmes established on assumed understanding of MAH barriers (SECEs, procedures, etc) i.e. ‘</a:t>
            </a:r>
            <a:r>
              <a:rPr lang="en-GB" sz="1200" b="1" u="sng" dirty="0"/>
              <a:t>what is</a:t>
            </a:r>
            <a:r>
              <a:rPr lang="en-GB" sz="1200" dirty="0"/>
              <a:t>’ status, different approach is to review of the barriers on a ‘</a:t>
            </a:r>
            <a:r>
              <a:rPr lang="en-GB" sz="1200" b="1" u="sng" dirty="0"/>
              <a:t>what if</a:t>
            </a:r>
            <a:r>
              <a:rPr lang="en-GB" sz="1200" dirty="0"/>
              <a:t>’ basis and ask </a:t>
            </a:r>
            <a:r>
              <a:rPr lang="en-GB" sz="1100" dirty="0"/>
              <a:t>‘at what point are we not safe to operate?’ or ‘how much degradation of the barrier would we need for there to be a problem?’</a:t>
            </a:r>
            <a:endParaRPr lang="en-GB" sz="120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600" dirty="0"/>
          </a:p>
          <a:p>
            <a:endParaRPr lang="en-GB" dirty="0"/>
          </a:p>
        </p:txBody>
      </p:sp>
      <p:sp>
        <p:nvSpPr>
          <p:cNvPr id="4" name="Slide Number Placeholder 3"/>
          <p:cNvSpPr>
            <a:spLocks noGrp="1"/>
          </p:cNvSpPr>
          <p:nvPr>
            <p:ph type="sldNum" sz="quarter" idx="10"/>
          </p:nvPr>
        </p:nvSpPr>
        <p:spPr/>
        <p:txBody>
          <a:bodyPr/>
          <a:lstStyle/>
          <a:p>
            <a:fld id="{F956A2C8-7101-4B3D-AEAF-CC2E9A96ED41}" type="slidenum">
              <a:rPr lang="en-GB" smtClean="0"/>
              <a:t>11</a:t>
            </a:fld>
            <a:endParaRPr lang="en-GB"/>
          </a:p>
        </p:txBody>
      </p:sp>
    </p:spTree>
    <p:extLst>
      <p:ext uri="{BB962C8B-B14F-4D97-AF65-F5344CB8AC3E}">
        <p14:creationId xmlns:p14="http://schemas.microsoft.com/office/powerpoint/2010/main" val="13799295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detailed planning for a specific area needs to take into account some key factors and make use of all the detailed information and data available in this area.</a:t>
            </a:r>
          </a:p>
          <a:p>
            <a:endParaRPr lang="en-GB" dirty="0"/>
          </a:p>
          <a:p>
            <a:r>
              <a:rPr lang="en-GB" dirty="0"/>
              <a:t>We need to be clear about exactly what each assurance activity, at each level is trying to find out or confirm</a:t>
            </a:r>
          </a:p>
          <a:p>
            <a:endParaRPr lang="en-GB" dirty="0"/>
          </a:p>
          <a:p>
            <a:r>
              <a:rPr lang="en-GB" dirty="0"/>
              <a:t>We need to identify the relevant information and data which will allow us to understand this and help us develop appropriate checks or question sets to use in monitoring or audit activities</a:t>
            </a:r>
          </a:p>
          <a:p>
            <a:endParaRPr lang="en-GB" dirty="0"/>
          </a:p>
        </p:txBody>
      </p:sp>
      <p:sp>
        <p:nvSpPr>
          <p:cNvPr id="4" name="Slide Number Placeholder 3"/>
          <p:cNvSpPr>
            <a:spLocks noGrp="1"/>
          </p:cNvSpPr>
          <p:nvPr>
            <p:ph type="sldNum" sz="quarter" idx="10"/>
          </p:nvPr>
        </p:nvSpPr>
        <p:spPr/>
        <p:txBody>
          <a:bodyPr/>
          <a:lstStyle/>
          <a:p>
            <a:fld id="{F956A2C8-7101-4B3D-AEAF-CC2E9A96ED41}" type="slidenum">
              <a:rPr lang="en-GB" smtClean="0"/>
              <a:t>12</a:t>
            </a:fld>
            <a:endParaRPr lang="en-GB"/>
          </a:p>
        </p:txBody>
      </p:sp>
    </p:spTree>
    <p:extLst>
      <p:ext uri="{BB962C8B-B14F-4D97-AF65-F5344CB8AC3E}">
        <p14:creationId xmlns:p14="http://schemas.microsoft.com/office/powerpoint/2010/main" val="36218673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956A2C8-7101-4B3D-AEAF-CC2E9A96ED41}" type="slidenum">
              <a:rPr lang="en-GB" smtClean="0"/>
              <a:t>14</a:t>
            </a:fld>
            <a:endParaRPr lang="en-GB"/>
          </a:p>
        </p:txBody>
      </p:sp>
    </p:spTree>
    <p:extLst>
      <p:ext uri="{BB962C8B-B14F-4D97-AF65-F5344CB8AC3E}">
        <p14:creationId xmlns:p14="http://schemas.microsoft.com/office/powerpoint/2010/main" val="19210487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kern="1200" dirty="0">
                <a:solidFill>
                  <a:schemeClr val="tx1"/>
                </a:solidFill>
                <a:latin typeface="+mn-lt"/>
                <a:ea typeface="+mn-ea"/>
                <a:cs typeface="+mn-cs"/>
              </a:rPr>
              <a:t>Do we understand what can go wrong: the perceived risk picture?</a:t>
            </a:r>
          </a:p>
          <a:p>
            <a:pPr lvl="0"/>
            <a:r>
              <a:rPr lang="en-GB" sz="1200" kern="1200" dirty="0">
                <a:solidFill>
                  <a:schemeClr val="tx1"/>
                </a:solidFill>
                <a:latin typeface="+mn-lt"/>
                <a:ea typeface="+mn-ea"/>
                <a:cs typeface="+mn-cs"/>
              </a:rPr>
              <a:t>Do we know what we have to prevent this happening?</a:t>
            </a:r>
          </a:p>
          <a:p>
            <a:pPr lvl="0"/>
            <a:r>
              <a:rPr lang="en-GB" sz="1200" kern="1200" dirty="0">
                <a:solidFill>
                  <a:schemeClr val="tx1"/>
                </a:solidFill>
                <a:latin typeface="+mn-lt"/>
                <a:ea typeface="+mn-ea"/>
                <a:cs typeface="+mn-cs"/>
              </a:rPr>
              <a:t>Do we know what is required?</a:t>
            </a:r>
          </a:p>
          <a:p>
            <a:pPr lvl="0"/>
            <a:r>
              <a:rPr lang="en-GB" sz="1200" kern="1200" dirty="0">
                <a:solidFill>
                  <a:schemeClr val="tx1"/>
                </a:solidFill>
                <a:latin typeface="+mn-lt"/>
                <a:ea typeface="+mn-ea"/>
                <a:cs typeface="+mn-cs"/>
              </a:rPr>
              <a:t>Are we confident that our arrangements will work when required?</a:t>
            </a:r>
          </a:p>
          <a:p>
            <a:pPr lvl="0"/>
            <a:r>
              <a:rPr lang="en-GB" sz="1200" kern="1200" dirty="0">
                <a:solidFill>
                  <a:schemeClr val="tx1"/>
                </a:solidFill>
                <a:latin typeface="+mn-lt"/>
                <a:ea typeface="+mn-ea"/>
                <a:cs typeface="+mn-cs"/>
              </a:rPr>
              <a:t>Do arrangements meet all relevant regulatory requirements?</a:t>
            </a:r>
          </a:p>
          <a:p>
            <a:r>
              <a:rPr lang="en-GB" sz="1200" kern="1200" dirty="0">
                <a:solidFill>
                  <a:schemeClr val="tx1"/>
                </a:solidFill>
                <a:latin typeface="+mn-lt"/>
                <a:ea typeface="+mn-ea"/>
                <a:cs typeface="+mn-cs"/>
              </a:rPr>
              <a:t>Success of such an audit requires detailed planning, preparation and engagement and a structured process for execution and closeout</a:t>
            </a:r>
          </a:p>
          <a:p>
            <a:endParaRPr lang="en-GB" b="1" dirty="0">
              <a:solidFill>
                <a:srgbClr val="FF0000"/>
              </a:solidFill>
            </a:endParaRPr>
          </a:p>
          <a:p>
            <a:endParaRPr lang="en-GB" dirty="0"/>
          </a:p>
        </p:txBody>
      </p:sp>
      <p:sp>
        <p:nvSpPr>
          <p:cNvPr id="4" name="Slide Number Placeholder 3"/>
          <p:cNvSpPr>
            <a:spLocks noGrp="1"/>
          </p:cNvSpPr>
          <p:nvPr>
            <p:ph type="sldNum" sz="quarter" idx="10"/>
          </p:nvPr>
        </p:nvSpPr>
        <p:spPr/>
        <p:txBody>
          <a:bodyPr/>
          <a:lstStyle/>
          <a:p>
            <a:fld id="{F956A2C8-7101-4B3D-AEAF-CC2E9A96ED41}" type="slidenum">
              <a:rPr lang="en-GB" smtClean="0"/>
              <a:t>15</a:t>
            </a:fld>
            <a:endParaRPr lang="en-GB"/>
          </a:p>
        </p:txBody>
      </p:sp>
    </p:spTree>
    <p:extLst>
      <p:ext uri="{BB962C8B-B14F-4D97-AF65-F5344CB8AC3E}">
        <p14:creationId xmlns:p14="http://schemas.microsoft.com/office/powerpoint/2010/main" val="5051576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099011F-B264-4971-8505-F6432B45B152}"/>
              </a:ext>
            </a:extLst>
          </p:cNvPr>
          <p:cNvSpPr/>
          <p:nvPr userDrawn="1"/>
        </p:nvSpPr>
        <p:spPr bwMode="gray">
          <a:xfrm>
            <a:off x="0" y="1636162"/>
            <a:ext cx="9144000" cy="1188371"/>
          </a:xfrm>
          <a:prstGeom prst="rect">
            <a:avLst/>
          </a:prstGeom>
          <a:gradFill flip="none" rotWithShape="1">
            <a:gsLst>
              <a:gs pos="54000">
                <a:srgbClr val="662483"/>
              </a:gs>
              <a:gs pos="0">
                <a:srgbClr val="44257D"/>
              </a:gs>
              <a:gs pos="100000">
                <a:srgbClr val="00A19A"/>
              </a:gs>
            </a:gsLst>
            <a:lin ang="18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ctrTitle"/>
          </p:nvPr>
        </p:nvSpPr>
        <p:spPr bwMode="white">
          <a:xfrm>
            <a:off x="539750" y="1636163"/>
            <a:ext cx="8064000" cy="1188000"/>
          </a:xfrm>
        </p:spPr>
        <p:txBody>
          <a:bodyPr anchor="ctr" anchorCtr="0">
            <a:noAutofit/>
          </a:bodyPr>
          <a:lstStyle>
            <a:lvl1pPr algn="l">
              <a:lnSpc>
                <a:spcPct val="85000"/>
              </a:lnSpc>
              <a:defRPr sz="3200" b="0">
                <a:solidFill>
                  <a:schemeClr val="bg1"/>
                </a:solidFill>
              </a:defRPr>
            </a:lvl1pPr>
          </a:lstStyle>
          <a:p>
            <a:r>
              <a:rPr lang="en-US"/>
              <a:t>Click to edit Master title style</a:t>
            </a:r>
          </a:p>
        </p:txBody>
      </p:sp>
      <p:sp>
        <p:nvSpPr>
          <p:cNvPr id="3" name="Subtitle 2"/>
          <p:cNvSpPr>
            <a:spLocks noGrp="1"/>
          </p:cNvSpPr>
          <p:nvPr>
            <p:ph type="subTitle" idx="1"/>
          </p:nvPr>
        </p:nvSpPr>
        <p:spPr>
          <a:xfrm>
            <a:off x="539750" y="2967038"/>
            <a:ext cx="8064501" cy="432000"/>
          </a:xfrm>
        </p:spPr>
        <p:txBody>
          <a:bodyPr/>
          <a:lstStyle>
            <a:lvl1pPr marL="0" indent="0" algn="l">
              <a:buNone/>
              <a:defRPr sz="1400" b="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540000" y="4659982"/>
            <a:ext cx="3960000" cy="212993"/>
          </a:xfrm>
          <a:prstGeom prst="rect">
            <a:avLst/>
          </a:prstGeom>
        </p:spPr>
        <p:txBody>
          <a:bodyPr lIns="0" tIns="0" rIns="0" bIns="0"/>
          <a:lstStyle>
            <a:lvl1pPr algn="l">
              <a:defRPr sz="1400">
                <a:solidFill>
                  <a:schemeClr val="tx1"/>
                </a:solidFill>
              </a:defRPr>
            </a:lvl1pPr>
          </a:lstStyle>
          <a:p>
            <a:endParaRPr lang="en-GB"/>
          </a:p>
        </p:txBody>
      </p:sp>
      <p:pic>
        <p:nvPicPr>
          <p:cNvPr id="11" name="Picture 10" descr="A close up of a logo&#10;&#10;Description automatically generated">
            <a:extLst>
              <a:ext uri="{FF2B5EF4-FFF2-40B4-BE49-F238E27FC236}">
                <a16:creationId xmlns:a16="http://schemas.microsoft.com/office/drawing/2014/main" id="{FBEE61FB-7912-4B79-BB15-91F26BBF770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287524" y="182665"/>
            <a:ext cx="1889545" cy="968998"/>
          </a:xfrm>
          <a:prstGeom prst="rect">
            <a:avLst/>
          </a:prstGeom>
        </p:spPr>
      </p:pic>
    </p:spTree>
    <p:extLst>
      <p:ext uri="{BB962C8B-B14F-4D97-AF65-F5344CB8AC3E}">
        <p14:creationId xmlns:p14="http://schemas.microsoft.com/office/powerpoint/2010/main" val="10123014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Footer Placeholder 3"/>
          <p:cNvSpPr>
            <a:spLocks noGrp="1"/>
          </p:cNvSpPr>
          <p:nvPr>
            <p:ph type="ftr" sz="quarter" idx="11"/>
          </p:nvPr>
        </p:nvSpPr>
        <p:spPr/>
        <p:txBody>
          <a:bodyPr/>
          <a:lstStyle/>
          <a:p>
            <a:r>
              <a:rPr lang="en-GB"/>
              <a:t>Insert Footer from Insert | Header &amp; Footer menu</a:t>
            </a:r>
          </a:p>
        </p:txBody>
      </p:sp>
      <p:sp>
        <p:nvSpPr>
          <p:cNvPr id="5" name="Slide Number Placeholder 4"/>
          <p:cNvSpPr>
            <a:spLocks noGrp="1"/>
          </p:cNvSpPr>
          <p:nvPr>
            <p:ph type="sldNum" sz="quarter" idx="12"/>
          </p:nvPr>
        </p:nvSpPr>
        <p:spPr/>
        <p:txBody>
          <a:bodyPr/>
          <a:lstStyle>
            <a:lvl1pPr algn="r">
              <a:defRPr/>
            </a:lvl1pPr>
          </a:lstStyle>
          <a:p>
            <a:fld id="{B1249AB1-AB30-4DB9-BB9C-D847817A3AC3}" type="slidenum">
              <a:rPr lang="en-GB" smtClean="0"/>
              <a:pPr/>
              <a:t>‹#›</a:t>
            </a:fld>
            <a:endParaRPr lang="en-GB"/>
          </a:p>
        </p:txBody>
      </p:sp>
    </p:spTree>
    <p:extLst>
      <p:ext uri="{BB962C8B-B14F-4D97-AF65-F5344CB8AC3E}">
        <p14:creationId xmlns:p14="http://schemas.microsoft.com/office/powerpoint/2010/main" val="25736534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t>Insert Footer from Insert | Header &amp; Footer menu</a:t>
            </a:r>
          </a:p>
        </p:txBody>
      </p:sp>
      <p:sp>
        <p:nvSpPr>
          <p:cNvPr id="4" name="Slide Number Placeholder 3"/>
          <p:cNvSpPr>
            <a:spLocks noGrp="1"/>
          </p:cNvSpPr>
          <p:nvPr>
            <p:ph type="sldNum" sz="quarter" idx="12"/>
          </p:nvPr>
        </p:nvSpPr>
        <p:spPr/>
        <p:txBody>
          <a:bodyPr/>
          <a:lstStyle>
            <a:lvl1pPr algn="r">
              <a:defRPr/>
            </a:lvl1pPr>
          </a:lstStyle>
          <a:p>
            <a:fld id="{B1249AB1-AB30-4DB9-BB9C-D847817A3AC3}" type="slidenum">
              <a:rPr lang="en-GB" smtClean="0"/>
              <a:pPr/>
              <a:t>‹#›</a:t>
            </a:fld>
            <a:endParaRPr lang="en-GB"/>
          </a:p>
        </p:txBody>
      </p:sp>
    </p:spTree>
    <p:extLst>
      <p:ext uri="{BB962C8B-B14F-4D97-AF65-F5344CB8AC3E}">
        <p14:creationId xmlns:p14="http://schemas.microsoft.com/office/powerpoint/2010/main" val="20333302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14" name="Picture Placeholder 13"/>
          <p:cNvSpPr>
            <a:spLocks noGrp="1"/>
          </p:cNvSpPr>
          <p:nvPr>
            <p:ph type="pic" sz="quarter" idx="13" hasCustomPrompt="1"/>
          </p:nvPr>
        </p:nvSpPr>
        <p:spPr>
          <a:xfrm>
            <a:off x="0" y="0"/>
            <a:ext cx="4500000" cy="5144400"/>
          </a:xfrm>
          <a:solidFill>
            <a:schemeClr val="accent2"/>
          </a:solidFill>
          <a:ln>
            <a:noFill/>
          </a:ln>
        </p:spPr>
        <p:txBody>
          <a:bodyPr/>
          <a:lstStyle>
            <a:lvl1pPr marL="0" indent="0">
              <a:buNone/>
              <a:defRPr/>
            </a:lvl1pPr>
          </a:lstStyle>
          <a:p>
            <a:r>
              <a:rPr lang="en-GB"/>
              <a:t> </a:t>
            </a:r>
          </a:p>
        </p:txBody>
      </p:sp>
      <p:sp>
        <p:nvSpPr>
          <p:cNvPr id="3" name="Subtitle 2"/>
          <p:cNvSpPr>
            <a:spLocks noGrp="1"/>
          </p:cNvSpPr>
          <p:nvPr>
            <p:ph type="subTitle" idx="1"/>
          </p:nvPr>
        </p:nvSpPr>
        <p:spPr>
          <a:xfrm>
            <a:off x="4643438" y="2967038"/>
            <a:ext cx="3960312" cy="720000"/>
          </a:xfrm>
        </p:spPr>
        <p:txBody>
          <a:bodyPr/>
          <a:lstStyle>
            <a:lvl1pPr marL="0" indent="0" algn="r">
              <a:buNone/>
              <a:defRPr sz="1600" b="0">
                <a:solidFill>
                  <a:schemeClr val="tx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5" name="Footer Placeholder 4"/>
          <p:cNvSpPr>
            <a:spLocks noGrp="1"/>
          </p:cNvSpPr>
          <p:nvPr>
            <p:ph type="ftr" sz="quarter" idx="11"/>
          </p:nvPr>
        </p:nvSpPr>
        <p:spPr>
          <a:xfrm>
            <a:off x="538634" y="5380062"/>
            <a:ext cx="5400000" cy="135000"/>
          </a:xfrm>
        </p:spPr>
        <p:txBody>
          <a:bodyPr/>
          <a:lstStyle/>
          <a:p>
            <a:r>
              <a:rPr lang="en-GB"/>
              <a:t>Insert Footer from Insert | Header &amp; Footer menu</a:t>
            </a:r>
          </a:p>
        </p:txBody>
      </p:sp>
      <p:sp>
        <p:nvSpPr>
          <p:cNvPr id="6" name="Slide Number Placeholder 5"/>
          <p:cNvSpPr>
            <a:spLocks noGrp="1"/>
          </p:cNvSpPr>
          <p:nvPr>
            <p:ph type="sldNum" sz="quarter" idx="12"/>
          </p:nvPr>
        </p:nvSpPr>
        <p:spPr>
          <a:xfrm>
            <a:off x="8602634" y="5380062"/>
            <a:ext cx="540000" cy="135000"/>
          </a:xfrm>
        </p:spPr>
        <p:txBody>
          <a:bodyPr/>
          <a:lstStyle/>
          <a:p>
            <a:fld id="{B1249AB1-AB30-4DB9-BB9C-D847817A3AC3}" type="slidenum">
              <a:rPr lang="en-GB" smtClean="0"/>
              <a:t>‹#›</a:t>
            </a:fld>
            <a:endParaRPr lang="en-GB"/>
          </a:p>
        </p:txBody>
      </p:sp>
      <p:sp>
        <p:nvSpPr>
          <p:cNvPr id="2" name="Title 1"/>
          <p:cNvSpPr>
            <a:spLocks noGrp="1"/>
          </p:cNvSpPr>
          <p:nvPr>
            <p:ph type="ctrTitle"/>
          </p:nvPr>
        </p:nvSpPr>
        <p:spPr>
          <a:xfrm>
            <a:off x="0" y="1626638"/>
            <a:ext cx="9142634" cy="1188000"/>
          </a:xfrm>
          <a:gradFill>
            <a:gsLst>
              <a:gs pos="54000">
                <a:srgbClr val="662483"/>
              </a:gs>
              <a:gs pos="0">
                <a:srgbClr val="44257D"/>
              </a:gs>
              <a:gs pos="100000">
                <a:srgbClr val="00A19A"/>
              </a:gs>
            </a:gsLst>
            <a:lin ang="18000000" scaled="0"/>
          </a:gradFill>
        </p:spPr>
        <p:txBody>
          <a:bodyPr lIns="540000" tIns="90000" rIns="540000" bIns="90000" anchor="ctr" anchorCtr="0">
            <a:noAutofit/>
          </a:bodyPr>
          <a:lstStyle>
            <a:lvl1pPr algn="r">
              <a:lnSpc>
                <a:spcPct val="85000"/>
              </a:lnSpc>
              <a:defRPr sz="3200" b="0">
                <a:solidFill>
                  <a:schemeClr val="bg1"/>
                </a:solidFill>
              </a:defRPr>
            </a:lvl1pPr>
          </a:lstStyle>
          <a:p>
            <a:r>
              <a:rPr lang="en-US"/>
              <a:t>Click to edit Master title style</a:t>
            </a:r>
          </a:p>
        </p:txBody>
      </p:sp>
      <p:sp>
        <p:nvSpPr>
          <p:cNvPr id="15" name="Text Placeholder 10"/>
          <p:cNvSpPr>
            <a:spLocks noGrp="1"/>
          </p:cNvSpPr>
          <p:nvPr>
            <p:ph type="body" sz="quarter" idx="15" hasCustomPrompt="1"/>
          </p:nvPr>
        </p:nvSpPr>
        <p:spPr>
          <a:xfrm>
            <a:off x="0" y="0"/>
            <a:ext cx="540000" cy="5143500"/>
          </a:xfrm>
          <a:solidFill>
            <a:schemeClr val="accent1"/>
          </a:solidFill>
        </p:spPr>
        <p:txBody>
          <a:bodyPr/>
          <a:lstStyle>
            <a:lvl1pPr marL="0" indent="0">
              <a:buNone/>
              <a:defRPr/>
            </a:lvl1pPr>
          </a:lstStyle>
          <a:p>
            <a:pPr lvl="0"/>
            <a:r>
              <a:rPr lang="en-GB"/>
              <a:t> </a:t>
            </a:r>
          </a:p>
        </p:txBody>
      </p:sp>
      <p:sp>
        <p:nvSpPr>
          <p:cNvPr id="13" name="Date Placeholder 3"/>
          <p:cNvSpPr>
            <a:spLocks noGrp="1"/>
          </p:cNvSpPr>
          <p:nvPr>
            <p:ph type="dt" sz="half" idx="10"/>
          </p:nvPr>
        </p:nvSpPr>
        <p:spPr>
          <a:xfrm>
            <a:off x="4643438" y="3903898"/>
            <a:ext cx="3960312" cy="288000"/>
          </a:xfrm>
          <a:prstGeom prst="rect">
            <a:avLst/>
          </a:prstGeom>
        </p:spPr>
        <p:txBody>
          <a:bodyPr lIns="0" tIns="0" rIns="0" bIns="0"/>
          <a:lstStyle>
            <a:lvl1pPr algn="r">
              <a:defRPr sz="1400">
                <a:solidFill>
                  <a:schemeClr val="tx1"/>
                </a:solidFill>
              </a:defRPr>
            </a:lvl1pPr>
          </a:lstStyle>
          <a:p>
            <a:endParaRPr lang="en-GB"/>
          </a:p>
        </p:txBody>
      </p:sp>
      <p:sp>
        <p:nvSpPr>
          <p:cNvPr id="16" name="Rectangle 15"/>
          <p:cNvSpPr/>
          <p:nvPr userDrawn="1"/>
        </p:nvSpPr>
        <p:spPr>
          <a:xfrm>
            <a:off x="9360532" y="230833"/>
            <a:ext cx="2304256" cy="359517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180000" rtlCol="0" anchor="ctr">
            <a:spAutoFit/>
          </a:bodyPr>
          <a:lstStyle/>
          <a:p>
            <a:pPr algn="l"/>
            <a:r>
              <a:rPr lang="en-GB" sz="1000" b="1" noProof="0">
                <a:solidFill>
                  <a:schemeClr val="tx1"/>
                </a:solidFill>
              </a:rPr>
              <a:t>Please Note: </a:t>
            </a:r>
            <a:r>
              <a:rPr lang="en-GB" sz="1000" b="0" noProof="0">
                <a:solidFill>
                  <a:schemeClr val="tx1"/>
                </a:solidFill>
              </a:rPr>
              <a:t>The image on this slide sits behind the two coloured shapes.</a:t>
            </a:r>
            <a:r>
              <a:rPr lang="en-GB" sz="1000" b="0" baseline="0" noProof="0">
                <a:solidFill>
                  <a:schemeClr val="tx1"/>
                </a:solidFill>
              </a:rPr>
              <a:t> </a:t>
            </a:r>
          </a:p>
          <a:p>
            <a:pPr algn="l"/>
            <a:endParaRPr lang="en-GB" sz="1000" b="0" baseline="0" noProof="0">
              <a:solidFill>
                <a:schemeClr val="tx1"/>
              </a:solidFill>
            </a:endParaRPr>
          </a:p>
          <a:p>
            <a:pPr algn="l"/>
            <a:r>
              <a:rPr lang="en-GB" sz="1000" b="0" baseline="0" noProof="0">
                <a:solidFill>
                  <a:schemeClr val="tx1"/>
                </a:solidFill>
              </a:rPr>
              <a:t>When any existing image is replaced or, the overlapping coloured shapes will disappear (hide behind image).</a:t>
            </a:r>
          </a:p>
          <a:p>
            <a:pPr algn="l"/>
            <a:endParaRPr lang="en-GB" sz="1000" b="0" baseline="0" noProof="0">
              <a:solidFill>
                <a:schemeClr val="tx1"/>
              </a:solidFill>
            </a:endParaRPr>
          </a:p>
          <a:p>
            <a:pPr algn="l"/>
            <a:r>
              <a:rPr lang="en-GB" sz="1000" b="0" baseline="0" noProof="0">
                <a:solidFill>
                  <a:schemeClr val="tx1"/>
                </a:solidFill>
              </a:rPr>
              <a:t>Reset the slide layout to bring the overlapping shape back on top.  </a:t>
            </a:r>
          </a:p>
          <a:p>
            <a:pPr algn="l"/>
            <a:endParaRPr lang="en-GB" sz="1000" b="0" baseline="0" noProof="0">
              <a:solidFill>
                <a:schemeClr val="tx1"/>
              </a:solidFill>
            </a:endParaRPr>
          </a:p>
          <a:p>
            <a:pPr algn="l"/>
            <a:r>
              <a:rPr lang="en-GB" sz="1000" b="0" baseline="0" noProof="0">
                <a:solidFill>
                  <a:schemeClr val="tx1"/>
                </a:solidFill>
              </a:rPr>
              <a:t>To change the image to greyscale go to click on the image, go to Picture Tools on the Ribbon (this will only appear when an image is selected) and go to the </a:t>
            </a:r>
            <a:r>
              <a:rPr lang="en-GB" sz="1000" b="0" baseline="0" noProof="0" err="1">
                <a:solidFill>
                  <a:schemeClr val="tx1"/>
                </a:solidFill>
              </a:rPr>
              <a:t>Color</a:t>
            </a:r>
            <a:r>
              <a:rPr lang="en-GB" sz="1000" b="0" baseline="0" noProof="0">
                <a:solidFill>
                  <a:schemeClr val="tx1"/>
                </a:solidFill>
              </a:rPr>
              <a:t> option and under Recolour select the second option in which is Greyscale.</a:t>
            </a:r>
          </a:p>
          <a:p>
            <a:pPr algn="l"/>
            <a:endParaRPr lang="en-GB" sz="1000" b="1" baseline="0" noProof="0">
              <a:solidFill>
                <a:schemeClr val="tx1"/>
              </a:solidFill>
            </a:endParaRPr>
          </a:p>
          <a:p>
            <a:pPr algn="l"/>
            <a:r>
              <a:rPr lang="en-GB" sz="1000" b="1" baseline="0" noProof="0">
                <a:solidFill>
                  <a:schemeClr val="tx1"/>
                </a:solidFill>
              </a:rPr>
              <a:t>Note: If the overlapping shape disappears behind the image, click on Reset slide on the Home Ribbon</a:t>
            </a:r>
            <a:endParaRPr lang="en-GB" sz="1000" b="1" noProof="0">
              <a:solidFill>
                <a:schemeClr val="tx1"/>
              </a:solidFill>
            </a:endParaRPr>
          </a:p>
        </p:txBody>
      </p:sp>
      <p:pic>
        <p:nvPicPr>
          <p:cNvPr id="19" name="Picture 18" descr="A close up of a logo&#10;&#10;Description automatically generated">
            <a:extLst>
              <a:ext uri="{FF2B5EF4-FFF2-40B4-BE49-F238E27FC236}">
                <a16:creationId xmlns:a16="http://schemas.microsoft.com/office/drawing/2014/main" id="{AE019904-598A-4150-8BC6-DF1D0E544446}"/>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092280" y="182665"/>
            <a:ext cx="1889545" cy="968998"/>
          </a:xfrm>
          <a:prstGeom prst="rect">
            <a:avLst/>
          </a:prstGeom>
        </p:spPr>
      </p:pic>
    </p:spTree>
    <p:extLst>
      <p:ext uri="{BB962C8B-B14F-4D97-AF65-F5344CB8AC3E}">
        <p14:creationId xmlns:p14="http://schemas.microsoft.com/office/powerpoint/2010/main" val="2778938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blank" preserve="1">
  <p:cSld name="Back Page">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22049C0-0C24-4679-ACBE-445B353D423E}"/>
              </a:ext>
            </a:extLst>
          </p:cNvPr>
          <p:cNvSpPr/>
          <p:nvPr userDrawn="1"/>
        </p:nvSpPr>
        <p:spPr bwMode="gray">
          <a:xfrm>
            <a:off x="0" y="0"/>
            <a:ext cx="9144000" cy="5143500"/>
          </a:xfrm>
          <a:prstGeom prst="rect">
            <a:avLst/>
          </a:prstGeom>
          <a:gradFill flip="none" rotWithShape="1">
            <a:gsLst>
              <a:gs pos="54000">
                <a:srgbClr val="662483"/>
              </a:gs>
              <a:gs pos="0">
                <a:srgbClr val="44257D"/>
              </a:gs>
              <a:gs pos="100000">
                <a:srgbClr val="00A19A"/>
              </a:gs>
            </a:gsLst>
            <a:lin ang="18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userDrawn="1"/>
        </p:nvSpPr>
        <p:spPr>
          <a:xfrm>
            <a:off x="535510" y="4070390"/>
            <a:ext cx="8064500" cy="553998"/>
          </a:xfrm>
          <a:prstGeom prst="rect">
            <a:avLst/>
          </a:prstGeom>
        </p:spPr>
        <p:txBody>
          <a:bodyPr wrap="square" lIns="0" tIns="0" rIns="0" bIns="0" anchor="b" anchorCtr="0">
            <a:spAutoFit/>
          </a:bodyPr>
          <a:lstStyle/>
          <a:p>
            <a:r>
              <a:rPr lang="en-GB" sz="1200" dirty="0">
                <a:solidFill>
                  <a:schemeClr val="bg1"/>
                </a:solidFill>
              </a:rPr>
              <a:t>www.oguk.org.uk</a:t>
            </a:r>
            <a:br>
              <a:rPr lang="en-GB" sz="1200" dirty="0">
                <a:solidFill>
                  <a:schemeClr val="bg1"/>
                </a:solidFill>
              </a:rPr>
            </a:br>
            <a:r>
              <a:rPr lang="en-GB" sz="1200" dirty="0">
                <a:solidFill>
                  <a:schemeClr val="bg1"/>
                </a:solidFill>
              </a:rPr>
              <a:t>info@oguk.org.uk</a:t>
            </a:r>
          </a:p>
          <a:p>
            <a:r>
              <a:rPr lang="en-GB" sz="1200" dirty="0">
                <a:solidFill>
                  <a:schemeClr val="bg1"/>
                </a:solidFill>
              </a:rPr>
              <a:t>#OGUK</a:t>
            </a:r>
          </a:p>
        </p:txBody>
      </p:sp>
      <p:sp>
        <p:nvSpPr>
          <p:cNvPr id="5" name="Rectangle 4"/>
          <p:cNvSpPr/>
          <p:nvPr userDrawn="1"/>
        </p:nvSpPr>
        <p:spPr>
          <a:xfrm>
            <a:off x="539750" y="4692309"/>
            <a:ext cx="8064500" cy="184666"/>
          </a:xfrm>
          <a:prstGeom prst="rect">
            <a:avLst/>
          </a:prstGeom>
        </p:spPr>
        <p:txBody>
          <a:bodyPr wrap="square" lIns="0" tIns="0" rIns="0" bIns="0" anchor="b" anchorCtr="0">
            <a:spAutoFit/>
          </a:bodyPr>
          <a:lstStyle/>
          <a:p>
            <a:r>
              <a:rPr lang="en-GB" sz="1200" dirty="0">
                <a:solidFill>
                  <a:schemeClr val="bg1"/>
                </a:solidFill>
              </a:rPr>
              <a:t>© 2021 The UK Oil and Gas Industry Association Limited, trading as OGUK</a:t>
            </a:r>
          </a:p>
        </p:txBody>
      </p:sp>
      <p:pic>
        <p:nvPicPr>
          <p:cNvPr id="8" name="Picture 7">
            <a:extLst>
              <a:ext uri="{FF2B5EF4-FFF2-40B4-BE49-F238E27FC236}">
                <a16:creationId xmlns:a16="http://schemas.microsoft.com/office/drawing/2014/main" id="{6415ECA6-81FA-4AA4-AC01-A01E781582CB}"/>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b="25531"/>
          <a:stretch/>
        </p:blipFill>
        <p:spPr>
          <a:xfrm>
            <a:off x="522211" y="-416582"/>
            <a:ext cx="8020050" cy="4220447"/>
          </a:xfrm>
          <a:prstGeom prst="rect">
            <a:avLst/>
          </a:prstGeom>
        </p:spPr>
      </p:pic>
    </p:spTree>
    <p:extLst>
      <p:ext uri="{BB962C8B-B14F-4D97-AF65-F5344CB8AC3E}">
        <p14:creationId xmlns:p14="http://schemas.microsoft.com/office/powerpoint/2010/main" val="17288001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Footer Placeholder 4"/>
          <p:cNvSpPr>
            <a:spLocks noGrp="1"/>
          </p:cNvSpPr>
          <p:nvPr>
            <p:ph type="ftr" sz="quarter" idx="11"/>
          </p:nvPr>
        </p:nvSpPr>
        <p:spPr/>
        <p:txBody>
          <a:bodyPr/>
          <a:lstStyle/>
          <a:p>
            <a:r>
              <a:rPr lang="en-GB"/>
              <a:t>Insert Footer from Insert | Header &amp; Footer menu</a:t>
            </a:r>
          </a:p>
        </p:txBody>
      </p:sp>
      <p:sp>
        <p:nvSpPr>
          <p:cNvPr id="6" name="Slide Number Placeholder 5"/>
          <p:cNvSpPr>
            <a:spLocks noGrp="1"/>
          </p:cNvSpPr>
          <p:nvPr>
            <p:ph type="sldNum" sz="quarter" idx="12"/>
          </p:nvPr>
        </p:nvSpPr>
        <p:spPr/>
        <p:txBody>
          <a:bodyPr/>
          <a:lstStyle>
            <a:lvl1pPr algn="r">
              <a:defRPr/>
            </a:lvl1pPr>
          </a:lstStyle>
          <a:p>
            <a:fld id="{B1249AB1-AB30-4DB9-BB9C-D847817A3AC3}" type="slidenum">
              <a:rPr lang="en-GB" smtClean="0"/>
              <a:pPr/>
              <a:t>‹#›</a:t>
            </a:fld>
            <a:endParaRPr lang="en-GB"/>
          </a:p>
        </p:txBody>
      </p:sp>
      <p:sp>
        <p:nvSpPr>
          <p:cNvPr id="7" name="Content Placeholder 6"/>
          <p:cNvSpPr>
            <a:spLocks noGrp="1"/>
          </p:cNvSpPr>
          <p:nvPr>
            <p:ph sz="quarter" idx="13"/>
          </p:nvPr>
        </p:nvSpPr>
        <p:spPr>
          <a:xfrm>
            <a:off x="539750" y="1095375"/>
            <a:ext cx="8064500" cy="36004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426583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Thirds, One-Thir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Footer Placeholder 5"/>
          <p:cNvSpPr>
            <a:spLocks noGrp="1"/>
          </p:cNvSpPr>
          <p:nvPr>
            <p:ph type="ftr" sz="quarter" idx="11"/>
          </p:nvPr>
        </p:nvSpPr>
        <p:spPr/>
        <p:txBody>
          <a:bodyPr/>
          <a:lstStyle/>
          <a:p>
            <a:r>
              <a:rPr lang="en-GB"/>
              <a:t>Insert Footer from Insert | Header &amp; Footer menu</a:t>
            </a:r>
          </a:p>
        </p:txBody>
      </p:sp>
      <p:sp>
        <p:nvSpPr>
          <p:cNvPr id="7" name="Slide Number Placeholder 6"/>
          <p:cNvSpPr>
            <a:spLocks noGrp="1"/>
          </p:cNvSpPr>
          <p:nvPr>
            <p:ph type="sldNum" sz="quarter" idx="12"/>
          </p:nvPr>
        </p:nvSpPr>
        <p:spPr/>
        <p:txBody>
          <a:bodyPr/>
          <a:lstStyle>
            <a:lvl1pPr algn="r">
              <a:defRPr/>
            </a:lvl1pPr>
          </a:lstStyle>
          <a:p>
            <a:fld id="{B1249AB1-AB30-4DB9-BB9C-D847817A3AC3}" type="slidenum">
              <a:rPr lang="en-GB" smtClean="0"/>
              <a:pPr/>
              <a:t>‹#›</a:t>
            </a:fld>
            <a:endParaRPr lang="en-GB"/>
          </a:p>
        </p:txBody>
      </p:sp>
      <p:sp>
        <p:nvSpPr>
          <p:cNvPr id="9" name="Content Placeholder 8"/>
          <p:cNvSpPr>
            <a:spLocks noGrp="1"/>
          </p:cNvSpPr>
          <p:nvPr>
            <p:ph sz="quarter" idx="13"/>
          </p:nvPr>
        </p:nvSpPr>
        <p:spPr>
          <a:xfrm>
            <a:off x="539750" y="1095375"/>
            <a:ext cx="5327650" cy="36004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Content Placeholder 10"/>
          <p:cNvSpPr>
            <a:spLocks noGrp="1"/>
          </p:cNvSpPr>
          <p:nvPr>
            <p:ph sz="quarter" idx="15"/>
          </p:nvPr>
        </p:nvSpPr>
        <p:spPr>
          <a:xfrm>
            <a:off x="6012000" y="1095375"/>
            <a:ext cx="2592000" cy="36004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568957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8C83C28-6698-425A-BE01-E35A30DAE904}"/>
              </a:ext>
            </a:extLst>
          </p:cNvPr>
          <p:cNvSpPr/>
          <p:nvPr userDrawn="1"/>
        </p:nvSpPr>
        <p:spPr>
          <a:xfrm>
            <a:off x="0" y="1626638"/>
            <a:ext cx="9144000" cy="1188000"/>
          </a:xfrm>
          <a:prstGeom prst="rect">
            <a:avLst/>
          </a:prstGeom>
          <a:gradFill>
            <a:gsLst>
              <a:gs pos="24000">
                <a:srgbClr val="662483"/>
              </a:gs>
              <a:gs pos="100000">
                <a:srgbClr val="00A19A"/>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bwMode="white">
          <a:xfrm>
            <a:off x="755650" y="1626638"/>
            <a:ext cx="7848600" cy="1188000"/>
          </a:xfrm>
        </p:spPr>
        <p:txBody>
          <a:bodyPr anchor="ctr"/>
          <a:lstStyle>
            <a:lvl1pPr>
              <a:defRPr sz="3200">
                <a:solidFill>
                  <a:schemeClr val="bg1"/>
                </a:solidFill>
              </a:defRPr>
            </a:lvl1pPr>
          </a:lstStyle>
          <a:p>
            <a:r>
              <a:rPr lang="en-US"/>
              <a:t>Click to edit Master title style</a:t>
            </a:r>
          </a:p>
        </p:txBody>
      </p:sp>
      <p:sp>
        <p:nvSpPr>
          <p:cNvPr id="3" name="Text Placeholder 2"/>
          <p:cNvSpPr>
            <a:spLocks noGrp="1"/>
          </p:cNvSpPr>
          <p:nvPr>
            <p:ph type="body" idx="1"/>
          </p:nvPr>
        </p:nvSpPr>
        <p:spPr>
          <a:xfrm>
            <a:off x="755650" y="2967038"/>
            <a:ext cx="7848600" cy="1008000"/>
          </a:xfrm>
        </p:spPr>
        <p:txBody>
          <a:bodyPr/>
          <a:lstStyle>
            <a:lvl1pPr marL="0" indent="0">
              <a:buNone/>
              <a:defRPr sz="16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8" name="Picture 7" descr="A close up of a logo&#10;&#10;Description automatically generated">
            <a:extLst>
              <a:ext uri="{FF2B5EF4-FFF2-40B4-BE49-F238E27FC236}">
                <a16:creationId xmlns:a16="http://schemas.microsoft.com/office/drawing/2014/main" id="{ACE9CC3D-284A-4C1C-AA7B-12ACC39FEA6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67801" y="4745815"/>
            <a:ext cx="748484" cy="261969"/>
          </a:xfrm>
          <a:prstGeom prst="rect">
            <a:avLst/>
          </a:prstGeom>
        </p:spPr>
      </p:pic>
    </p:spTree>
    <p:extLst>
      <p:ext uri="{BB962C8B-B14F-4D97-AF65-F5344CB8AC3E}">
        <p14:creationId xmlns:p14="http://schemas.microsoft.com/office/powerpoint/2010/main" val="30805650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Footer Placeholder 5"/>
          <p:cNvSpPr>
            <a:spLocks noGrp="1"/>
          </p:cNvSpPr>
          <p:nvPr>
            <p:ph type="ftr" sz="quarter" idx="11"/>
          </p:nvPr>
        </p:nvSpPr>
        <p:spPr/>
        <p:txBody>
          <a:bodyPr/>
          <a:lstStyle/>
          <a:p>
            <a:r>
              <a:rPr lang="en-GB"/>
              <a:t>Insert Footer from Insert | Header &amp; Footer menu</a:t>
            </a:r>
          </a:p>
        </p:txBody>
      </p:sp>
      <p:sp>
        <p:nvSpPr>
          <p:cNvPr id="7" name="Slide Number Placeholder 6"/>
          <p:cNvSpPr>
            <a:spLocks noGrp="1"/>
          </p:cNvSpPr>
          <p:nvPr>
            <p:ph type="sldNum" sz="quarter" idx="12"/>
          </p:nvPr>
        </p:nvSpPr>
        <p:spPr/>
        <p:txBody>
          <a:bodyPr/>
          <a:lstStyle>
            <a:lvl1pPr algn="r">
              <a:defRPr/>
            </a:lvl1pPr>
          </a:lstStyle>
          <a:p>
            <a:fld id="{B1249AB1-AB30-4DB9-BB9C-D847817A3AC3}" type="slidenum">
              <a:rPr lang="en-GB" smtClean="0"/>
              <a:pPr/>
              <a:t>‹#›</a:t>
            </a:fld>
            <a:endParaRPr lang="en-GB"/>
          </a:p>
        </p:txBody>
      </p:sp>
      <p:sp>
        <p:nvSpPr>
          <p:cNvPr id="9" name="Content Placeholder 8"/>
          <p:cNvSpPr>
            <a:spLocks noGrp="1"/>
          </p:cNvSpPr>
          <p:nvPr>
            <p:ph sz="quarter" idx="13"/>
          </p:nvPr>
        </p:nvSpPr>
        <p:spPr>
          <a:xfrm>
            <a:off x="539750" y="1095375"/>
            <a:ext cx="3960000" cy="36004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Content Placeholder 10"/>
          <p:cNvSpPr>
            <a:spLocks noGrp="1"/>
          </p:cNvSpPr>
          <p:nvPr>
            <p:ph sz="quarter" idx="14"/>
          </p:nvPr>
        </p:nvSpPr>
        <p:spPr>
          <a:xfrm>
            <a:off x="4643438" y="1095375"/>
            <a:ext cx="3960000" cy="36004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2349505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Four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Footer Placeholder 5"/>
          <p:cNvSpPr>
            <a:spLocks noGrp="1"/>
          </p:cNvSpPr>
          <p:nvPr>
            <p:ph type="ftr" sz="quarter" idx="11"/>
          </p:nvPr>
        </p:nvSpPr>
        <p:spPr/>
        <p:txBody>
          <a:bodyPr/>
          <a:lstStyle/>
          <a:p>
            <a:r>
              <a:rPr lang="en-GB"/>
              <a:t>Insert Footer from Insert | Header &amp; Footer menu</a:t>
            </a:r>
          </a:p>
        </p:txBody>
      </p:sp>
      <p:sp>
        <p:nvSpPr>
          <p:cNvPr id="7" name="Slide Number Placeholder 6"/>
          <p:cNvSpPr>
            <a:spLocks noGrp="1"/>
          </p:cNvSpPr>
          <p:nvPr>
            <p:ph type="sldNum" sz="quarter" idx="12"/>
          </p:nvPr>
        </p:nvSpPr>
        <p:spPr/>
        <p:txBody>
          <a:bodyPr/>
          <a:lstStyle>
            <a:lvl1pPr algn="r">
              <a:defRPr/>
            </a:lvl1pPr>
          </a:lstStyle>
          <a:p>
            <a:fld id="{B1249AB1-AB30-4DB9-BB9C-D847817A3AC3}" type="slidenum">
              <a:rPr lang="en-GB" smtClean="0"/>
              <a:pPr/>
              <a:t>‹#›</a:t>
            </a:fld>
            <a:endParaRPr lang="en-GB"/>
          </a:p>
        </p:txBody>
      </p:sp>
      <p:sp>
        <p:nvSpPr>
          <p:cNvPr id="9" name="Content Placeholder 8"/>
          <p:cNvSpPr>
            <a:spLocks noGrp="1"/>
          </p:cNvSpPr>
          <p:nvPr>
            <p:ph sz="quarter" idx="13"/>
          </p:nvPr>
        </p:nvSpPr>
        <p:spPr>
          <a:xfrm>
            <a:off x="540563" y="1095374"/>
            <a:ext cx="3960000" cy="1728000"/>
          </a:xfrm>
        </p:spPr>
        <p:txBody>
          <a:bodyPr/>
          <a:lstStyle/>
          <a:p>
            <a:pPr lvl="0"/>
            <a:r>
              <a:rPr lang="en-US"/>
              <a:t>Click to edit Master text styles</a:t>
            </a:r>
          </a:p>
          <a:p>
            <a:pPr lvl="1"/>
            <a:r>
              <a:rPr lang="en-US"/>
              <a:t>Second level</a:t>
            </a:r>
          </a:p>
          <a:p>
            <a:pPr lvl="2"/>
            <a:r>
              <a:rPr lang="en-US"/>
              <a:t>Third level</a:t>
            </a:r>
          </a:p>
        </p:txBody>
      </p:sp>
      <p:sp>
        <p:nvSpPr>
          <p:cNvPr id="11" name="Content Placeholder 10"/>
          <p:cNvSpPr>
            <a:spLocks noGrp="1"/>
          </p:cNvSpPr>
          <p:nvPr>
            <p:ph sz="quarter" idx="14"/>
          </p:nvPr>
        </p:nvSpPr>
        <p:spPr>
          <a:xfrm>
            <a:off x="4643438" y="1095375"/>
            <a:ext cx="3960812" cy="1728788"/>
          </a:xfrm>
        </p:spPr>
        <p:txBody>
          <a:bodyPr/>
          <a:lstStyle/>
          <a:p>
            <a:pPr lvl="0"/>
            <a:r>
              <a:rPr lang="en-US"/>
              <a:t>Click to edit Master text styles</a:t>
            </a:r>
          </a:p>
          <a:p>
            <a:pPr lvl="1"/>
            <a:r>
              <a:rPr lang="en-US"/>
              <a:t>Second level</a:t>
            </a:r>
          </a:p>
          <a:p>
            <a:pPr lvl="2"/>
            <a:r>
              <a:rPr lang="en-US"/>
              <a:t>Third level</a:t>
            </a:r>
          </a:p>
        </p:txBody>
      </p:sp>
      <p:sp>
        <p:nvSpPr>
          <p:cNvPr id="8" name="Content Placeholder 8"/>
          <p:cNvSpPr>
            <a:spLocks noGrp="1"/>
          </p:cNvSpPr>
          <p:nvPr>
            <p:ph sz="quarter" idx="15"/>
          </p:nvPr>
        </p:nvSpPr>
        <p:spPr>
          <a:xfrm>
            <a:off x="539750" y="2967825"/>
            <a:ext cx="3960000" cy="1728000"/>
          </a:xfrm>
        </p:spPr>
        <p:txBody>
          <a:bodyPr/>
          <a:lstStyle/>
          <a:p>
            <a:pPr lvl="0"/>
            <a:r>
              <a:rPr lang="en-US"/>
              <a:t>Click to edit Master text styles</a:t>
            </a:r>
          </a:p>
          <a:p>
            <a:pPr lvl="1"/>
            <a:r>
              <a:rPr lang="en-US"/>
              <a:t>Second level</a:t>
            </a:r>
          </a:p>
          <a:p>
            <a:pPr lvl="2"/>
            <a:r>
              <a:rPr lang="en-US"/>
              <a:t>Third level</a:t>
            </a:r>
          </a:p>
        </p:txBody>
      </p:sp>
      <p:sp>
        <p:nvSpPr>
          <p:cNvPr id="10" name="Content Placeholder 10"/>
          <p:cNvSpPr>
            <a:spLocks noGrp="1"/>
          </p:cNvSpPr>
          <p:nvPr>
            <p:ph sz="quarter" idx="16"/>
          </p:nvPr>
        </p:nvSpPr>
        <p:spPr>
          <a:xfrm>
            <a:off x="4644008" y="2967825"/>
            <a:ext cx="3960242" cy="1728000"/>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807110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Footer Placeholder 5"/>
          <p:cNvSpPr>
            <a:spLocks noGrp="1"/>
          </p:cNvSpPr>
          <p:nvPr>
            <p:ph type="ftr" sz="quarter" idx="11"/>
          </p:nvPr>
        </p:nvSpPr>
        <p:spPr/>
        <p:txBody>
          <a:bodyPr/>
          <a:lstStyle/>
          <a:p>
            <a:r>
              <a:rPr lang="en-GB"/>
              <a:t>Insert Footer from Insert | Header &amp; Footer menu</a:t>
            </a:r>
          </a:p>
        </p:txBody>
      </p:sp>
      <p:sp>
        <p:nvSpPr>
          <p:cNvPr id="7" name="Slide Number Placeholder 6"/>
          <p:cNvSpPr>
            <a:spLocks noGrp="1"/>
          </p:cNvSpPr>
          <p:nvPr>
            <p:ph type="sldNum" sz="quarter" idx="12"/>
          </p:nvPr>
        </p:nvSpPr>
        <p:spPr/>
        <p:txBody>
          <a:bodyPr/>
          <a:lstStyle>
            <a:lvl1pPr algn="r">
              <a:defRPr/>
            </a:lvl1pPr>
          </a:lstStyle>
          <a:p>
            <a:fld id="{B1249AB1-AB30-4DB9-BB9C-D847817A3AC3}" type="slidenum">
              <a:rPr lang="en-GB" smtClean="0"/>
              <a:pPr/>
              <a:t>‹#›</a:t>
            </a:fld>
            <a:endParaRPr lang="en-GB"/>
          </a:p>
        </p:txBody>
      </p:sp>
      <p:sp>
        <p:nvSpPr>
          <p:cNvPr id="9" name="Content Placeholder 8"/>
          <p:cNvSpPr>
            <a:spLocks noGrp="1"/>
          </p:cNvSpPr>
          <p:nvPr>
            <p:ph sz="quarter" idx="13"/>
          </p:nvPr>
        </p:nvSpPr>
        <p:spPr>
          <a:xfrm>
            <a:off x="539750" y="1095375"/>
            <a:ext cx="2592000" cy="36004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Content Placeholder 10"/>
          <p:cNvSpPr>
            <a:spLocks noGrp="1"/>
          </p:cNvSpPr>
          <p:nvPr>
            <p:ph sz="quarter" idx="14"/>
          </p:nvPr>
        </p:nvSpPr>
        <p:spPr>
          <a:xfrm>
            <a:off x="3275875" y="1095375"/>
            <a:ext cx="2592000" cy="36004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Content Placeholder 10"/>
          <p:cNvSpPr>
            <a:spLocks noGrp="1"/>
          </p:cNvSpPr>
          <p:nvPr>
            <p:ph sz="quarter" idx="15"/>
          </p:nvPr>
        </p:nvSpPr>
        <p:spPr>
          <a:xfrm>
            <a:off x="6012000" y="1095375"/>
            <a:ext cx="2592000" cy="36004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3383690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ne-Third, Two-Thirds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Footer Placeholder 5"/>
          <p:cNvSpPr>
            <a:spLocks noGrp="1"/>
          </p:cNvSpPr>
          <p:nvPr>
            <p:ph type="ftr" sz="quarter" idx="11"/>
          </p:nvPr>
        </p:nvSpPr>
        <p:spPr/>
        <p:txBody>
          <a:bodyPr/>
          <a:lstStyle/>
          <a:p>
            <a:r>
              <a:rPr lang="en-GB"/>
              <a:t>Insert Footer from Insert | Header &amp; Footer menu</a:t>
            </a:r>
          </a:p>
        </p:txBody>
      </p:sp>
      <p:sp>
        <p:nvSpPr>
          <p:cNvPr id="7" name="Slide Number Placeholder 6"/>
          <p:cNvSpPr>
            <a:spLocks noGrp="1"/>
          </p:cNvSpPr>
          <p:nvPr>
            <p:ph type="sldNum" sz="quarter" idx="12"/>
          </p:nvPr>
        </p:nvSpPr>
        <p:spPr/>
        <p:txBody>
          <a:bodyPr/>
          <a:lstStyle>
            <a:lvl1pPr algn="r">
              <a:defRPr/>
            </a:lvl1pPr>
          </a:lstStyle>
          <a:p>
            <a:fld id="{B1249AB1-AB30-4DB9-BB9C-D847817A3AC3}" type="slidenum">
              <a:rPr lang="en-GB" smtClean="0"/>
              <a:pPr/>
              <a:t>‹#›</a:t>
            </a:fld>
            <a:endParaRPr lang="en-GB"/>
          </a:p>
        </p:txBody>
      </p:sp>
      <p:sp>
        <p:nvSpPr>
          <p:cNvPr id="9" name="Content Placeholder 8"/>
          <p:cNvSpPr>
            <a:spLocks noGrp="1"/>
          </p:cNvSpPr>
          <p:nvPr>
            <p:ph sz="quarter" idx="13"/>
          </p:nvPr>
        </p:nvSpPr>
        <p:spPr>
          <a:xfrm>
            <a:off x="539750" y="1095375"/>
            <a:ext cx="2592000" cy="36004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Content Placeholder 10"/>
          <p:cNvSpPr>
            <a:spLocks noGrp="1"/>
          </p:cNvSpPr>
          <p:nvPr>
            <p:ph sz="quarter" idx="15"/>
          </p:nvPr>
        </p:nvSpPr>
        <p:spPr>
          <a:xfrm>
            <a:off x="3276600" y="1095375"/>
            <a:ext cx="5327400" cy="36004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1877328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ix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Footer Placeholder 5"/>
          <p:cNvSpPr>
            <a:spLocks noGrp="1"/>
          </p:cNvSpPr>
          <p:nvPr>
            <p:ph type="ftr" sz="quarter" idx="11"/>
          </p:nvPr>
        </p:nvSpPr>
        <p:spPr/>
        <p:txBody>
          <a:bodyPr/>
          <a:lstStyle/>
          <a:p>
            <a:r>
              <a:rPr lang="en-GB"/>
              <a:t>Insert Footer from Insert | Header &amp; Footer menu</a:t>
            </a:r>
          </a:p>
        </p:txBody>
      </p:sp>
      <p:sp>
        <p:nvSpPr>
          <p:cNvPr id="7" name="Slide Number Placeholder 6"/>
          <p:cNvSpPr>
            <a:spLocks noGrp="1"/>
          </p:cNvSpPr>
          <p:nvPr>
            <p:ph type="sldNum" sz="quarter" idx="12"/>
          </p:nvPr>
        </p:nvSpPr>
        <p:spPr/>
        <p:txBody>
          <a:bodyPr/>
          <a:lstStyle>
            <a:lvl1pPr algn="r">
              <a:defRPr/>
            </a:lvl1pPr>
          </a:lstStyle>
          <a:p>
            <a:fld id="{B1249AB1-AB30-4DB9-BB9C-D847817A3AC3}" type="slidenum">
              <a:rPr lang="en-GB" smtClean="0"/>
              <a:pPr/>
              <a:t>‹#›</a:t>
            </a:fld>
            <a:endParaRPr lang="en-GB"/>
          </a:p>
        </p:txBody>
      </p:sp>
      <p:sp>
        <p:nvSpPr>
          <p:cNvPr id="9" name="Content Placeholder 8"/>
          <p:cNvSpPr>
            <a:spLocks noGrp="1"/>
          </p:cNvSpPr>
          <p:nvPr>
            <p:ph sz="quarter" idx="13"/>
          </p:nvPr>
        </p:nvSpPr>
        <p:spPr>
          <a:xfrm>
            <a:off x="539750" y="1095375"/>
            <a:ext cx="2592000" cy="1728788"/>
          </a:xfrm>
        </p:spPr>
        <p:txBody>
          <a:bodyPr/>
          <a:lstStyle/>
          <a:p>
            <a:pPr lvl="0"/>
            <a:r>
              <a:rPr lang="en-US"/>
              <a:t>Click to edit Master text styles</a:t>
            </a:r>
          </a:p>
          <a:p>
            <a:pPr lvl="1"/>
            <a:r>
              <a:rPr lang="en-US"/>
              <a:t>Second level</a:t>
            </a:r>
          </a:p>
          <a:p>
            <a:pPr lvl="2"/>
            <a:r>
              <a:rPr lang="en-US"/>
              <a:t>Third level</a:t>
            </a:r>
          </a:p>
        </p:txBody>
      </p:sp>
      <p:sp>
        <p:nvSpPr>
          <p:cNvPr id="11" name="Content Placeholder 10"/>
          <p:cNvSpPr>
            <a:spLocks noGrp="1"/>
          </p:cNvSpPr>
          <p:nvPr>
            <p:ph sz="quarter" idx="14"/>
          </p:nvPr>
        </p:nvSpPr>
        <p:spPr>
          <a:xfrm>
            <a:off x="3275875" y="1095375"/>
            <a:ext cx="2592000" cy="1728788"/>
          </a:xfrm>
        </p:spPr>
        <p:txBody>
          <a:bodyPr/>
          <a:lstStyle/>
          <a:p>
            <a:pPr lvl="0"/>
            <a:r>
              <a:rPr lang="en-US"/>
              <a:t>Click to edit Master text styles</a:t>
            </a:r>
          </a:p>
          <a:p>
            <a:pPr lvl="1"/>
            <a:r>
              <a:rPr lang="en-US"/>
              <a:t>Second level</a:t>
            </a:r>
          </a:p>
          <a:p>
            <a:pPr lvl="2"/>
            <a:r>
              <a:rPr lang="en-US"/>
              <a:t>Third level</a:t>
            </a:r>
          </a:p>
        </p:txBody>
      </p:sp>
      <p:sp>
        <p:nvSpPr>
          <p:cNvPr id="8" name="Content Placeholder 10"/>
          <p:cNvSpPr>
            <a:spLocks noGrp="1"/>
          </p:cNvSpPr>
          <p:nvPr>
            <p:ph sz="quarter" idx="15"/>
          </p:nvPr>
        </p:nvSpPr>
        <p:spPr>
          <a:xfrm>
            <a:off x="6012000" y="1095375"/>
            <a:ext cx="2592000" cy="1728788"/>
          </a:xfrm>
        </p:spPr>
        <p:txBody>
          <a:bodyPr/>
          <a:lstStyle/>
          <a:p>
            <a:pPr lvl="0"/>
            <a:r>
              <a:rPr lang="en-US"/>
              <a:t>Click to edit Master text styles</a:t>
            </a:r>
          </a:p>
          <a:p>
            <a:pPr lvl="1"/>
            <a:r>
              <a:rPr lang="en-US"/>
              <a:t>Second level</a:t>
            </a:r>
          </a:p>
          <a:p>
            <a:pPr lvl="2"/>
            <a:r>
              <a:rPr lang="en-US"/>
              <a:t>Third level</a:t>
            </a:r>
          </a:p>
        </p:txBody>
      </p:sp>
      <p:sp>
        <p:nvSpPr>
          <p:cNvPr id="10" name="Content Placeholder 8"/>
          <p:cNvSpPr>
            <a:spLocks noGrp="1"/>
          </p:cNvSpPr>
          <p:nvPr>
            <p:ph sz="quarter" idx="16"/>
          </p:nvPr>
        </p:nvSpPr>
        <p:spPr>
          <a:xfrm>
            <a:off x="539750" y="2967037"/>
            <a:ext cx="2592000" cy="1728787"/>
          </a:xfrm>
        </p:spPr>
        <p:txBody>
          <a:bodyPr/>
          <a:lstStyle/>
          <a:p>
            <a:pPr lvl="0"/>
            <a:r>
              <a:rPr lang="en-US"/>
              <a:t>Click to edit Master text styles</a:t>
            </a:r>
          </a:p>
          <a:p>
            <a:pPr lvl="1"/>
            <a:r>
              <a:rPr lang="en-US"/>
              <a:t>Second level</a:t>
            </a:r>
          </a:p>
          <a:p>
            <a:pPr lvl="2"/>
            <a:r>
              <a:rPr lang="en-US"/>
              <a:t>Third level</a:t>
            </a:r>
          </a:p>
        </p:txBody>
      </p:sp>
      <p:sp>
        <p:nvSpPr>
          <p:cNvPr id="12" name="Content Placeholder 10"/>
          <p:cNvSpPr>
            <a:spLocks noGrp="1"/>
          </p:cNvSpPr>
          <p:nvPr>
            <p:ph sz="quarter" idx="17"/>
          </p:nvPr>
        </p:nvSpPr>
        <p:spPr>
          <a:xfrm>
            <a:off x="3275875" y="2967037"/>
            <a:ext cx="2592000" cy="1728787"/>
          </a:xfrm>
        </p:spPr>
        <p:txBody>
          <a:bodyPr/>
          <a:lstStyle/>
          <a:p>
            <a:pPr lvl="0"/>
            <a:r>
              <a:rPr lang="en-US"/>
              <a:t>Click to edit Master text styles</a:t>
            </a:r>
          </a:p>
          <a:p>
            <a:pPr lvl="1"/>
            <a:r>
              <a:rPr lang="en-US"/>
              <a:t>Second level</a:t>
            </a:r>
          </a:p>
          <a:p>
            <a:pPr lvl="2"/>
            <a:r>
              <a:rPr lang="en-US"/>
              <a:t>Third level</a:t>
            </a:r>
          </a:p>
        </p:txBody>
      </p:sp>
      <p:sp>
        <p:nvSpPr>
          <p:cNvPr id="13" name="Content Placeholder 10"/>
          <p:cNvSpPr>
            <a:spLocks noGrp="1"/>
          </p:cNvSpPr>
          <p:nvPr>
            <p:ph sz="quarter" idx="18"/>
          </p:nvPr>
        </p:nvSpPr>
        <p:spPr>
          <a:xfrm>
            <a:off x="6012000" y="2967037"/>
            <a:ext cx="2592000" cy="17287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6284185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oleObject" Target="../embeddings/oleObject1.bin"/><Relationship Id="rId2" Type="http://schemas.openxmlformats.org/officeDocument/2006/relationships/slideLayout" Target="../slideLayouts/slideLayout2.xml"/><Relationship Id="rId16" Type="http://schemas.openxmlformats.org/officeDocument/2006/relationships/tags" Target="../tags/tag3.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F7B5068-240B-4C1D-A910-00F7B74566BC}"/>
              </a:ext>
            </a:extLst>
          </p:cNvPr>
          <p:cNvGraphicFramePr>
            <a:graphicFrameLocks noChangeAspect="1"/>
          </p:cNvGraphicFramePr>
          <p:nvPr userDrawn="1">
            <p:custDataLst>
              <p:tags r:id="rId15"/>
            </p:custDataLst>
            <p:extLst>
              <p:ext uri="{D42A27DB-BD31-4B8C-83A1-F6EECF244321}">
                <p14:modId xmlns:p14="http://schemas.microsoft.com/office/powerpoint/2010/main" val="35825752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7" imgW="351" imgH="351" progId="TCLayout.ActiveDocument.1">
                  <p:embed/>
                </p:oleObj>
              </mc:Choice>
              <mc:Fallback>
                <p:oleObj name="think-cell Slide" r:id="rId17" imgW="351" imgH="351" progId="TCLayout.ActiveDocument.1">
                  <p:embed/>
                  <p:pic>
                    <p:nvPicPr>
                      <p:cNvPr id="7" name="Object 6" hidden="1">
                        <a:extLst>
                          <a:ext uri="{FF2B5EF4-FFF2-40B4-BE49-F238E27FC236}">
                            <a16:creationId xmlns:a16="http://schemas.microsoft.com/office/drawing/2014/main" id="{0F7B5068-240B-4C1D-A910-00F7B74566BC}"/>
                          </a:ext>
                        </a:extLst>
                      </p:cNvPr>
                      <p:cNvPicPr/>
                      <p:nvPr/>
                    </p:nvPicPr>
                    <p:blipFill>
                      <a:blip r:embed="rId18"/>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1FF1C285-6B7C-49BB-94E2-3322CB81D801}"/>
              </a:ext>
            </a:extLst>
          </p:cNvPr>
          <p:cNvSpPr/>
          <p:nvPr userDrawn="1">
            <p:custDataLst>
              <p:tags r:id="rId16"/>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800" b="0" i="0" baseline="0" err="1">
              <a:latin typeface="Calibri" panose="020F0502020204030204" pitchFamily="34" charset="0"/>
              <a:ea typeface="+mj-ea"/>
              <a:cs typeface="+mj-cs"/>
              <a:sym typeface="Calibri" panose="020F0502020204030204" pitchFamily="34" charset="0"/>
            </a:endParaRPr>
          </a:p>
        </p:txBody>
      </p:sp>
      <p:sp>
        <p:nvSpPr>
          <p:cNvPr id="3" name="Text Placeholder 2"/>
          <p:cNvSpPr>
            <a:spLocks noGrp="1"/>
          </p:cNvSpPr>
          <p:nvPr>
            <p:ph type="body" idx="1"/>
          </p:nvPr>
        </p:nvSpPr>
        <p:spPr>
          <a:xfrm>
            <a:off x="540250" y="1095375"/>
            <a:ext cx="8064000" cy="3600450"/>
          </a:xfrm>
          <a:prstGeom prst="rect">
            <a:avLst/>
          </a:prstGeom>
        </p:spPr>
        <p:txBody>
          <a:bodyPr vert="horz" lIns="0" tIns="0" rIns="0" bIns="0" rtlCol="0" anchor="t" anchorCtr="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1690688" y="4876800"/>
            <a:ext cx="6481112" cy="111368"/>
          </a:xfrm>
          <a:prstGeom prst="rect">
            <a:avLst/>
          </a:prstGeom>
        </p:spPr>
        <p:txBody>
          <a:bodyPr vert="horz" lIns="0" tIns="0" rIns="0" bIns="0" rtlCol="0" anchor="ctr"/>
          <a:lstStyle>
            <a:lvl1pPr algn="r">
              <a:defRPr sz="900">
                <a:solidFill>
                  <a:schemeClr val="tx1"/>
                </a:solidFill>
                <a:latin typeface="+mj-lt"/>
              </a:defRPr>
            </a:lvl1pPr>
          </a:lstStyle>
          <a:p>
            <a:r>
              <a:rPr lang="en-GB"/>
              <a:t>Insert Footer from Insert | Header &amp; Footer menu</a:t>
            </a:r>
          </a:p>
        </p:txBody>
      </p:sp>
      <p:sp>
        <p:nvSpPr>
          <p:cNvPr id="6" name="Slide Number Placeholder 5"/>
          <p:cNvSpPr>
            <a:spLocks noGrp="1"/>
          </p:cNvSpPr>
          <p:nvPr>
            <p:ph type="sldNum" sz="quarter" idx="4"/>
          </p:nvPr>
        </p:nvSpPr>
        <p:spPr>
          <a:xfrm>
            <a:off x="8244000" y="4876800"/>
            <a:ext cx="360000" cy="108000"/>
          </a:xfrm>
          <a:prstGeom prst="rect">
            <a:avLst/>
          </a:prstGeom>
        </p:spPr>
        <p:txBody>
          <a:bodyPr vert="horz" lIns="0" tIns="0" rIns="0" bIns="0" rtlCol="0" anchor="ctr"/>
          <a:lstStyle>
            <a:lvl1pPr algn="ctr">
              <a:defRPr sz="900" b="1">
                <a:solidFill>
                  <a:schemeClr val="bg2"/>
                </a:solidFill>
                <a:latin typeface="+mj-lt"/>
              </a:defRPr>
            </a:lvl1pPr>
          </a:lstStyle>
          <a:p>
            <a:pPr algn="r"/>
            <a:fld id="{B1249AB1-AB30-4DB9-BB9C-D847817A3AC3}" type="slidenum">
              <a:rPr lang="en-GB" smtClean="0"/>
              <a:pPr algn="r"/>
              <a:t>‹#›</a:t>
            </a:fld>
            <a:endParaRPr lang="en-GB"/>
          </a:p>
        </p:txBody>
      </p:sp>
      <p:sp>
        <p:nvSpPr>
          <p:cNvPr id="2" name="Title Placeholder 1"/>
          <p:cNvSpPr>
            <a:spLocks noGrp="1"/>
          </p:cNvSpPr>
          <p:nvPr>
            <p:ph type="title"/>
          </p:nvPr>
        </p:nvSpPr>
        <p:spPr>
          <a:xfrm>
            <a:off x="540000" y="231775"/>
            <a:ext cx="8064250" cy="647700"/>
          </a:xfrm>
          <a:prstGeom prst="rect">
            <a:avLst/>
          </a:prstGeom>
        </p:spPr>
        <p:txBody>
          <a:bodyPr vert="horz" lIns="0" tIns="0" rIns="0" bIns="0" rtlCol="0" anchor="ctr" anchorCtr="0">
            <a:noAutofit/>
          </a:bodyPr>
          <a:lstStyle/>
          <a:p>
            <a:r>
              <a:rPr lang="en-US"/>
              <a:t>Click to edit Master title style</a:t>
            </a:r>
          </a:p>
        </p:txBody>
      </p:sp>
      <p:pic>
        <p:nvPicPr>
          <p:cNvPr id="9" name="Picture 8" descr="A close up of a logo&#10;&#10;Description automatically generated">
            <a:extLst>
              <a:ext uri="{FF2B5EF4-FFF2-40B4-BE49-F238E27FC236}">
                <a16:creationId xmlns:a16="http://schemas.microsoft.com/office/drawing/2014/main" id="{B67514D3-AFBD-41F9-B824-1D6B68576696}"/>
              </a:ext>
            </a:extLst>
          </p:cNvPr>
          <p:cNvPicPr>
            <a:picLocks noChangeAspect="1"/>
          </p:cNvPicPr>
          <p:nvPr userDrawn="1"/>
        </p:nvPicPr>
        <p:blipFill rotWithShape="1">
          <a:blip r:embed="rId19" cstate="screen">
            <a:extLst>
              <a:ext uri="{28A0092B-C50C-407E-A947-70E740481C1C}">
                <a14:useLocalDpi xmlns:a14="http://schemas.microsoft.com/office/drawing/2010/main"/>
              </a:ext>
            </a:extLst>
          </a:blip>
          <a:srcRect/>
          <a:stretch/>
        </p:blipFill>
        <p:spPr>
          <a:xfrm>
            <a:off x="467801" y="4745815"/>
            <a:ext cx="748484" cy="261969"/>
          </a:xfrm>
          <a:prstGeom prst="rect">
            <a:avLst/>
          </a:prstGeom>
        </p:spPr>
      </p:pic>
    </p:spTree>
    <p:extLst>
      <p:ext uri="{BB962C8B-B14F-4D97-AF65-F5344CB8AC3E}">
        <p14:creationId xmlns:p14="http://schemas.microsoft.com/office/powerpoint/2010/main" val="470176930"/>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 id="2147483837" r:id="rId12"/>
    <p:sldLayoutId id="2147483838" r:id="rId13"/>
  </p:sldLayoutIdLst>
  <p:hf hdr="0" ftr="0" dt="0"/>
  <p:txStyles>
    <p:titleStyle>
      <a:lvl1pPr algn="l" defTabSz="914400" rtl="0" eaLnBrk="1" latinLnBrk="0" hangingPunct="1">
        <a:lnSpc>
          <a:spcPct val="90000"/>
        </a:lnSpc>
        <a:spcBef>
          <a:spcPct val="0"/>
        </a:spcBef>
        <a:buNone/>
        <a:defRPr sz="2800" kern="1200">
          <a:solidFill>
            <a:schemeClr val="bg2"/>
          </a:solidFill>
          <a:latin typeface="+mj-lt"/>
          <a:ea typeface="+mj-ea"/>
          <a:cs typeface="+mj-cs"/>
        </a:defRPr>
      </a:lvl1pPr>
    </p:titleStyle>
    <p:bodyStyle>
      <a:lvl1pPr marL="360000" indent="-360000" algn="l" defTabSz="914400" rtl="0" eaLnBrk="1" latinLnBrk="0" hangingPunct="1">
        <a:lnSpc>
          <a:spcPct val="100000"/>
        </a:lnSpc>
        <a:spcBef>
          <a:spcPts val="600"/>
        </a:spcBef>
        <a:buClr>
          <a:schemeClr val="bg2"/>
        </a:buClr>
        <a:buFont typeface="Wingdings" panose="05000000000000000000" pitchFamily="2" charset="2"/>
        <a:buChar char=""/>
        <a:defRPr sz="2400" kern="1200">
          <a:solidFill>
            <a:schemeClr val="tx1"/>
          </a:solidFill>
          <a:latin typeface="+mn-lt"/>
          <a:ea typeface="+mn-ea"/>
          <a:cs typeface="+mn-cs"/>
        </a:defRPr>
      </a:lvl1pPr>
      <a:lvl2pPr marL="72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200" kern="1200">
          <a:solidFill>
            <a:schemeClr val="tx1"/>
          </a:solidFill>
          <a:latin typeface="+mn-lt"/>
          <a:ea typeface="+mn-ea"/>
          <a:cs typeface="+mn-cs"/>
        </a:defRPr>
      </a:lvl2pPr>
      <a:lvl3pPr marL="108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a:solidFill>
            <a:schemeClr val="tx1"/>
          </a:solidFill>
          <a:latin typeface="+mn-lt"/>
          <a:ea typeface="+mn-ea"/>
          <a:cs typeface="+mn-cs"/>
        </a:defRPr>
      </a:lvl3pPr>
      <a:lvl4pPr marL="144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a:solidFill>
            <a:schemeClr val="tx1"/>
          </a:solidFill>
          <a:latin typeface="+mn-lt"/>
          <a:ea typeface="+mn-ea"/>
          <a:cs typeface="+mn-cs"/>
        </a:defRPr>
      </a:lvl4pPr>
      <a:lvl5pPr marL="180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baseline="0">
          <a:solidFill>
            <a:schemeClr val="tx1"/>
          </a:solidFill>
          <a:latin typeface="+mn-lt"/>
          <a:ea typeface="+mn-ea"/>
          <a:cs typeface="+mn-cs"/>
        </a:defRPr>
      </a:lvl5pPr>
      <a:lvl6pPr marL="216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6pPr>
      <a:lvl7pPr marL="252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7pPr>
      <a:lvl8pPr marL="288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8pPr>
      <a:lvl9pPr marL="3240000" indent="-360000" algn="l" defTabSz="914400" rtl="0" eaLnBrk="1" latinLnBrk="0" hangingPunct="1">
        <a:lnSpc>
          <a:spcPct val="100000"/>
        </a:lnSpc>
        <a:spcBef>
          <a:spcPts val="600"/>
        </a:spcBef>
        <a:buClr>
          <a:schemeClr val="bg2"/>
        </a:buClr>
        <a:buFont typeface="Times New Roman" panose="02020603050405020304" pitchFamily="18"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8" Type="http://schemas.openxmlformats.org/officeDocument/2006/relationships/image" Target="../media/image13.svg"/><Relationship Id="rId13" Type="http://schemas.openxmlformats.org/officeDocument/2006/relationships/image" Target="../media/image18.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sv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1.sv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svg"/><Relationship Id="rId4" Type="http://schemas.openxmlformats.org/officeDocument/2006/relationships/image" Target="../media/image9.svg"/><Relationship Id="rId9" Type="http://schemas.openxmlformats.org/officeDocument/2006/relationships/image" Target="../media/image14.png"/><Relationship Id="rId14" Type="http://schemas.openxmlformats.org/officeDocument/2006/relationships/image" Target="../media/image19.sv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8EBC4917-6771-4ECC-9E84-A49C0AD587C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51" imgH="351" progId="TCLayout.ActiveDocument.1">
                  <p:embed/>
                </p:oleObj>
              </mc:Choice>
              <mc:Fallback>
                <p:oleObj name="think-cell Slide" r:id="rId5" imgW="351" imgH="351" progId="TCLayout.ActiveDocument.1">
                  <p:embed/>
                  <p:pic>
                    <p:nvPicPr>
                      <p:cNvPr id="4" name="Object 3" hidden="1">
                        <a:extLst>
                          <a:ext uri="{FF2B5EF4-FFF2-40B4-BE49-F238E27FC236}">
                            <a16:creationId xmlns:a16="http://schemas.microsoft.com/office/drawing/2014/main" id="{8EBC4917-6771-4ECC-9E84-A49C0AD587C4}"/>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909A220B-1A07-4179-B8F0-8D993FBA8555}"/>
              </a:ext>
            </a:extLst>
          </p:cNvPr>
          <p:cNvSpPr/>
          <p:nvPr>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200" b="0" i="0" u="none" strike="noStrike" kern="1200" cap="none" spc="0" normalizeH="0" baseline="0" noProof="0" err="1">
              <a:ln>
                <a:noFill/>
              </a:ln>
              <a:solidFill>
                <a:prstClr val="white"/>
              </a:solidFill>
              <a:effectLst/>
              <a:uLnTx/>
              <a:uFillTx/>
              <a:latin typeface="Calibri" panose="020F0502020204030204" pitchFamily="34" charset="0"/>
              <a:ea typeface="+mn-ea"/>
              <a:cs typeface="+mn-cs"/>
              <a:sym typeface="Calibri" panose="020F0502020204030204" pitchFamily="34" charset="0"/>
            </a:endParaRPr>
          </a:p>
        </p:txBody>
      </p:sp>
      <p:sp>
        <p:nvSpPr>
          <p:cNvPr id="2" name="Title 1">
            <a:extLst>
              <a:ext uri="{FF2B5EF4-FFF2-40B4-BE49-F238E27FC236}">
                <a16:creationId xmlns:a16="http://schemas.microsoft.com/office/drawing/2014/main" id="{F7F68C5D-EBFD-468A-AB0B-042B21E2A6D1}"/>
              </a:ext>
            </a:extLst>
          </p:cNvPr>
          <p:cNvSpPr>
            <a:spLocks noGrp="1"/>
          </p:cNvSpPr>
          <p:nvPr>
            <p:ph type="ctrTitle"/>
          </p:nvPr>
        </p:nvSpPr>
        <p:spPr>
          <a:xfrm>
            <a:off x="559457" y="1628280"/>
            <a:ext cx="8549542" cy="1188000"/>
          </a:xfrm>
        </p:spPr>
        <p:txBody>
          <a:bodyPr/>
          <a:lstStyle/>
          <a:p>
            <a:r>
              <a:rPr lang="en-GB" dirty="0"/>
              <a:t>Assurance – A Workplace Practitioners Guide</a:t>
            </a:r>
          </a:p>
        </p:txBody>
      </p:sp>
    </p:spTree>
    <p:extLst>
      <p:ext uri="{BB962C8B-B14F-4D97-AF65-F5344CB8AC3E}">
        <p14:creationId xmlns:p14="http://schemas.microsoft.com/office/powerpoint/2010/main" val="35988537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500FF-BAC8-461D-9A63-4ADD326BB0C2}"/>
              </a:ext>
            </a:extLst>
          </p:cNvPr>
          <p:cNvSpPr>
            <a:spLocks noGrp="1"/>
          </p:cNvSpPr>
          <p:nvPr>
            <p:ph type="title"/>
          </p:nvPr>
        </p:nvSpPr>
        <p:spPr/>
        <p:txBody>
          <a:bodyPr/>
          <a:lstStyle/>
          <a:p>
            <a:r>
              <a:rPr lang="en-GB" dirty="0"/>
              <a:t>Assurance plan</a:t>
            </a:r>
          </a:p>
        </p:txBody>
      </p:sp>
    </p:spTree>
    <p:extLst>
      <p:ext uri="{BB962C8B-B14F-4D97-AF65-F5344CB8AC3E}">
        <p14:creationId xmlns:p14="http://schemas.microsoft.com/office/powerpoint/2010/main" val="37841213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37977A-7EC1-413F-B401-175AA033CCA5}"/>
              </a:ext>
            </a:extLst>
          </p:cNvPr>
          <p:cNvSpPr>
            <a:spLocks noGrp="1"/>
          </p:cNvSpPr>
          <p:nvPr>
            <p:ph type="title"/>
          </p:nvPr>
        </p:nvSpPr>
        <p:spPr/>
        <p:txBody>
          <a:bodyPr/>
          <a:lstStyle/>
          <a:p>
            <a:r>
              <a:rPr lang="en-GB" dirty="0"/>
              <a:t>Plan</a:t>
            </a:r>
          </a:p>
        </p:txBody>
      </p:sp>
      <p:sp>
        <p:nvSpPr>
          <p:cNvPr id="3" name="Slide Number Placeholder 2">
            <a:extLst>
              <a:ext uri="{FF2B5EF4-FFF2-40B4-BE49-F238E27FC236}">
                <a16:creationId xmlns:a16="http://schemas.microsoft.com/office/drawing/2014/main" id="{2122E8B0-0AFB-4017-B03B-84933A6A2B5B}"/>
              </a:ext>
            </a:extLst>
          </p:cNvPr>
          <p:cNvSpPr>
            <a:spLocks noGrp="1"/>
          </p:cNvSpPr>
          <p:nvPr>
            <p:ph type="sldNum" sz="quarter" idx="12"/>
          </p:nvPr>
        </p:nvSpPr>
        <p:spPr/>
        <p:txBody>
          <a:bodyPr/>
          <a:lstStyle/>
          <a:p>
            <a:fld id="{B1249AB1-AB30-4DB9-BB9C-D847817A3AC3}" type="slidenum">
              <a:rPr lang="en-GB" dirty="0" smtClean="0"/>
              <a:pPr/>
              <a:t>11</a:t>
            </a:fld>
            <a:endParaRPr lang="en-GB" dirty="0"/>
          </a:p>
        </p:txBody>
      </p:sp>
      <p:grpSp>
        <p:nvGrpSpPr>
          <p:cNvPr id="35" name="Group 34">
            <a:extLst>
              <a:ext uri="{FF2B5EF4-FFF2-40B4-BE49-F238E27FC236}">
                <a16:creationId xmlns:a16="http://schemas.microsoft.com/office/drawing/2014/main" id="{C7815EAC-3E73-4642-8923-C543C2C7AAEB}"/>
              </a:ext>
            </a:extLst>
          </p:cNvPr>
          <p:cNvGrpSpPr/>
          <p:nvPr/>
        </p:nvGrpSpPr>
        <p:grpSpPr>
          <a:xfrm>
            <a:off x="557202" y="2032851"/>
            <a:ext cx="8190523" cy="2047877"/>
            <a:chOff x="468923" y="1856719"/>
            <a:chExt cx="8190523" cy="2047877"/>
          </a:xfrm>
        </p:grpSpPr>
        <p:grpSp>
          <p:nvGrpSpPr>
            <p:cNvPr id="13" name="Group 12">
              <a:extLst>
                <a:ext uri="{FF2B5EF4-FFF2-40B4-BE49-F238E27FC236}">
                  <a16:creationId xmlns:a16="http://schemas.microsoft.com/office/drawing/2014/main" id="{7E9B796E-52CF-4A82-BAEB-D2C767020EC5}"/>
                </a:ext>
              </a:extLst>
            </p:cNvPr>
            <p:cNvGrpSpPr/>
            <p:nvPr/>
          </p:nvGrpSpPr>
          <p:grpSpPr>
            <a:xfrm>
              <a:off x="468923" y="1856719"/>
              <a:ext cx="8190523" cy="2047877"/>
              <a:chOff x="170822" y="2345561"/>
              <a:chExt cx="8710734" cy="4302889"/>
            </a:xfrm>
          </p:grpSpPr>
          <p:cxnSp>
            <p:nvCxnSpPr>
              <p:cNvPr id="14" name="Straight Connector 13">
                <a:extLst>
                  <a:ext uri="{FF2B5EF4-FFF2-40B4-BE49-F238E27FC236}">
                    <a16:creationId xmlns:a16="http://schemas.microsoft.com/office/drawing/2014/main" id="{4696808A-F521-41A9-AC10-B6DFDA4F492F}"/>
                  </a:ext>
                </a:extLst>
              </p:cNvPr>
              <p:cNvCxnSpPr>
                <a:cxnSpLocks/>
              </p:cNvCxnSpPr>
              <p:nvPr/>
            </p:nvCxnSpPr>
            <p:spPr>
              <a:xfrm>
                <a:off x="1662113" y="3429000"/>
                <a:ext cx="1838325" cy="0"/>
              </a:xfrm>
              <a:prstGeom prst="line">
                <a:avLst/>
              </a:prstGeom>
              <a:ln w="38100">
                <a:solidFill>
                  <a:srgbClr val="7DCDC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3DD86E1-6A01-4367-99EB-2902234A480C}"/>
                  </a:ext>
                </a:extLst>
              </p:cNvPr>
              <p:cNvCxnSpPr>
                <a:cxnSpLocks/>
              </p:cNvCxnSpPr>
              <p:nvPr/>
            </p:nvCxnSpPr>
            <p:spPr>
              <a:xfrm>
                <a:off x="3460724" y="4489806"/>
                <a:ext cx="1837557" cy="0"/>
              </a:xfrm>
              <a:prstGeom prst="line">
                <a:avLst/>
              </a:prstGeom>
              <a:ln w="38100">
                <a:solidFill>
                  <a:srgbClr val="7DCDC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B0894AEA-B494-4F6B-BFE5-B636ED239279}"/>
                  </a:ext>
                </a:extLst>
              </p:cNvPr>
              <p:cNvCxnSpPr>
                <a:cxnSpLocks/>
              </p:cNvCxnSpPr>
              <p:nvPr/>
            </p:nvCxnSpPr>
            <p:spPr>
              <a:xfrm>
                <a:off x="5262563" y="5555259"/>
                <a:ext cx="1839885" cy="0"/>
              </a:xfrm>
              <a:prstGeom prst="line">
                <a:avLst/>
              </a:prstGeom>
              <a:ln w="38100">
                <a:solidFill>
                  <a:srgbClr val="7DCDC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FBFFCE9A-5A68-4608-B422-273E0BBAA152}"/>
                  </a:ext>
                </a:extLst>
              </p:cNvPr>
              <p:cNvCxnSpPr>
                <a:cxnSpLocks/>
              </p:cNvCxnSpPr>
              <p:nvPr/>
            </p:nvCxnSpPr>
            <p:spPr>
              <a:xfrm>
                <a:off x="7061929" y="6629189"/>
                <a:ext cx="1819627" cy="0"/>
              </a:xfrm>
              <a:prstGeom prst="line">
                <a:avLst/>
              </a:prstGeom>
              <a:ln w="38100">
                <a:solidFill>
                  <a:srgbClr val="7DCDCB"/>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2123911B-BA34-4D84-B378-3C35A9478088}"/>
                  </a:ext>
                </a:extLst>
              </p:cNvPr>
              <p:cNvCxnSpPr>
                <a:cxnSpLocks/>
              </p:cNvCxnSpPr>
              <p:nvPr/>
            </p:nvCxnSpPr>
            <p:spPr>
              <a:xfrm>
                <a:off x="170822" y="2345561"/>
                <a:ext cx="1531461" cy="0"/>
              </a:xfrm>
              <a:prstGeom prst="line">
                <a:avLst/>
              </a:prstGeom>
              <a:ln w="38100">
                <a:solidFill>
                  <a:srgbClr val="7DCDC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10D690BC-E3CC-42A0-A27D-3B19D734B872}"/>
                  </a:ext>
                </a:extLst>
              </p:cNvPr>
              <p:cNvCxnSpPr>
                <a:cxnSpLocks/>
              </p:cNvCxnSpPr>
              <p:nvPr/>
            </p:nvCxnSpPr>
            <p:spPr>
              <a:xfrm flipV="1">
                <a:off x="1681556" y="2345562"/>
                <a:ext cx="0" cy="1094758"/>
              </a:xfrm>
              <a:prstGeom prst="line">
                <a:avLst/>
              </a:prstGeom>
              <a:ln w="38100">
                <a:solidFill>
                  <a:srgbClr val="7DCDC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773BD2C-530E-40F3-910A-B10494A5FE99}"/>
                  </a:ext>
                </a:extLst>
              </p:cNvPr>
              <p:cNvCxnSpPr>
                <a:cxnSpLocks/>
              </p:cNvCxnSpPr>
              <p:nvPr/>
            </p:nvCxnSpPr>
            <p:spPr>
              <a:xfrm flipV="1">
                <a:off x="7081556" y="5545751"/>
                <a:ext cx="0" cy="1102699"/>
              </a:xfrm>
              <a:prstGeom prst="line">
                <a:avLst/>
              </a:prstGeom>
              <a:ln w="38100">
                <a:solidFill>
                  <a:srgbClr val="7DCDC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B7DEC181-2734-4A02-92E1-F09F5D0CC252}"/>
                  </a:ext>
                </a:extLst>
              </p:cNvPr>
              <p:cNvCxnSpPr>
                <a:cxnSpLocks/>
              </p:cNvCxnSpPr>
              <p:nvPr/>
            </p:nvCxnSpPr>
            <p:spPr>
              <a:xfrm flipV="1">
                <a:off x="5281556" y="4471821"/>
                <a:ext cx="0" cy="1090106"/>
              </a:xfrm>
              <a:prstGeom prst="line">
                <a:avLst/>
              </a:prstGeom>
              <a:ln w="38100">
                <a:solidFill>
                  <a:srgbClr val="7DCDC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52BCB555-F41F-41BE-BDC0-C905FEB1DE2F}"/>
                  </a:ext>
                </a:extLst>
              </p:cNvPr>
              <p:cNvCxnSpPr>
                <a:cxnSpLocks/>
              </p:cNvCxnSpPr>
              <p:nvPr/>
            </p:nvCxnSpPr>
            <p:spPr>
              <a:xfrm flipV="1">
                <a:off x="3481556" y="3417683"/>
                <a:ext cx="0" cy="1090023"/>
              </a:xfrm>
              <a:prstGeom prst="line">
                <a:avLst/>
              </a:prstGeom>
              <a:ln w="38100">
                <a:solidFill>
                  <a:srgbClr val="7DCDCB"/>
                </a:solidFill>
              </a:ln>
            </p:spPr>
            <p:style>
              <a:lnRef idx="1">
                <a:schemeClr val="accent1"/>
              </a:lnRef>
              <a:fillRef idx="0">
                <a:schemeClr val="accent1"/>
              </a:fillRef>
              <a:effectRef idx="0">
                <a:schemeClr val="accent1"/>
              </a:effectRef>
              <a:fontRef idx="minor">
                <a:schemeClr val="tx1"/>
              </a:fontRef>
            </p:style>
          </p:cxnSp>
        </p:grpSp>
        <p:sp>
          <p:nvSpPr>
            <p:cNvPr id="23" name="Oval 22">
              <a:extLst>
                <a:ext uri="{FF2B5EF4-FFF2-40B4-BE49-F238E27FC236}">
                  <a16:creationId xmlns:a16="http://schemas.microsoft.com/office/drawing/2014/main" id="{6E3C1872-126A-442F-814C-63C0000D9625}"/>
                </a:ext>
              </a:extLst>
            </p:cNvPr>
            <p:cNvSpPr/>
            <p:nvPr/>
          </p:nvSpPr>
          <p:spPr>
            <a:xfrm>
              <a:off x="1745435" y="1972998"/>
              <a:ext cx="288000" cy="288000"/>
            </a:xfrm>
            <a:prstGeom prst="ellipse">
              <a:avLst/>
            </a:prstGeom>
            <a:solidFill>
              <a:srgbClr val="7DCDCB"/>
            </a:solidFill>
            <a:ln>
              <a:solidFill>
                <a:srgbClr val="7DCDCB"/>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24" name="Oval 23">
              <a:extLst>
                <a:ext uri="{FF2B5EF4-FFF2-40B4-BE49-F238E27FC236}">
                  <a16:creationId xmlns:a16="http://schemas.microsoft.com/office/drawing/2014/main" id="{BC6E9FA2-2C78-4CEF-9E4B-CECB9209381B}"/>
                </a:ext>
              </a:extLst>
            </p:cNvPr>
            <p:cNvSpPr/>
            <p:nvPr/>
          </p:nvSpPr>
          <p:spPr>
            <a:xfrm>
              <a:off x="6822943" y="3498192"/>
              <a:ext cx="288000" cy="288000"/>
            </a:xfrm>
            <a:prstGeom prst="ellipse">
              <a:avLst/>
            </a:prstGeom>
            <a:solidFill>
              <a:srgbClr val="7DCDCB"/>
            </a:solidFill>
            <a:ln>
              <a:solidFill>
                <a:srgbClr val="7DCDCB"/>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25" name="Oval 24">
              <a:extLst>
                <a:ext uri="{FF2B5EF4-FFF2-40B4-BE49-F238E27FC236}">
                  <a16:creationId xmlns:a16="http://schemas.microsoft.com/office/drawing/2014/main" id="{81ECBB9D-5356-4B39-A241-2D72D766C50D}"/>
                </a:ext>
              </a:extLst>
            </p:cNvPr>
            <p:cNvSpPr/>
            <p:nvPr/>
          </p:nvSpPr>
          <p:spPr>
            <a:xfrm>
              <a:off x="5130440" y="2993372"/>
              <a:ext cx="288000" cy="288000"/>
            </a:xfrm>
            <a:prstGeom prst="ellipse">
              <a:avLst/>
            </a:prstGeom>
            <a:solidFill>
              <a:srgbClr val="7DCDCB"/>
            </a:solidFill>
            <a:ln>
              <a:solidFill>
                <a:srgbClr val="7DCDCB"/>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26" name="Oval 25">
              <a:extLst>
                <a:ext uri="{FF2B5EF4-FFF2-40B4-BE49-F238E27FC236}">
                  <a16:creationId xmlns:a16="http://schemas.microsoft.com/office/drawing/2014/main" id="{338738A5-B212-4416-8476-026EDFFFAADA}"/>
                </a:ext>
              </a:extLst>
            </p:cNvPr>
            <p:cNvSpPr/>
            <p:nvPr/>
          </p:nvSpPr>
          <p:spPr>
            <a:xfrm>
              <a:off x="3449579" y="2480796"/>
              <a:ext cx="288000" cy="288000"/>
            </a:xfrm>
            <a:prstGeom prst="ellipse">
              <a:avLst/>
            </a:prstGeom>
            <a:solidFill>
              <a:srgbClr val="7DCDCB"/>
            </a:solidFill>
            <a:ln>
              <a:solidFill>
                <a:srgbClr val="7DCDCB"/>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grpSp>
      <p:sp>
        <p:nvSpPr>
          <p:cNvPr id="30" name="TextBox 29">
            <a:extLst>
              <a:ext uri="{FF2B5EF4-FFF2-40B4-BE49-F238E27FC236}">
                <a16:creationId xmlns:a16="http://schemas.microsoft.com/office/drawing/2014/main" id="{E7C6D4FD-24FE-4E51-875D-FBFC99CF2401}"/>
              </a:ext>
            </a:extLst>
          </p:cNvPr>
          <p:cNvSpPr txBox="1"/>
          <p:nvPr/>
        </p:nvSpPr>
        <p:spPr>
          <a:xfrm>
            <a:off x="1978266" y="2561749"/>
            <a:ext cx="1648619" cy="1200329"/>
          </a:xfrm>
          <a:prstGeom prst="rect">
            <a:avLst/>
          </a:prstGeom>
          <a:noFill/>
        </p:spPr>
        <p:txBody>
          <a:bodyPr wrap="square">
            <a:spAutoFit/>
          </a:bodyPr>
          <a:lstStyle/>
          <a:p>
            <a:pPr algn="ctr"/>
            <a:r>
              <a:rPr lang="en-GB" sz="1200" dirty="0">
                <a:solidFill>
                  <a:schemeClr val="tx1"/>
                </a:solidFill>
                <a:latin typeface="+mj-lt"/>
              </a:rPr>
              <a:t>That systems and processes for managing </a:t>
            </a:r>
            <a:r>
              <a:rPr lang="en-GB" sz="1200" dirty="0">
                <a:latin typeface="+mj-lt"/>
              </a:rPr>
              <a:t>Major Accident Hazards</a:t>
            </a:r>
            <a:r>
              <a:rPr lang="en-GB" sz="1200" dirty="0">
                <a:solidFill>
                  <a:schemeClr val="tx1"/>
                </a:solidFill>
                <a:latin typeface="+mj-lt"/>
              </a:rPr>
              <a:t> are fit for purpose </a:t>
            </a:r>
          </a:p>
          <a:p>
            <a:pPr algn="ctr"/>
            <a:r>
              <a:rPr lang="en-GB" sz="1200" i="1" dirty="0">
                <a:solidFill>
                  <a:srgbClr val="330072"/>
                </a:solidFill>
                <a:latin typeface="+mj-lt"/>
              </a:rPr>
              <a:t>e.g. Technical audits</a:t>
            </a:r>
          </a:p>
        </p:txBody>
      </p:sp>
      <p:sp>
        <p:nvSpPr>
          <p:cNvPr id="34" name="TextBox 33">
            <a:extLst>
              <a:ext uri="{FF2B5EF4-FFF2-40B4-BE49-F238E27FC236}">
                <a16:creationId xmlns:a16="http://schemas.microsoft.com/office/drawing/2014/main" id="{89BE23DF-503B-4738-AC5B-F2AB1C2FCDD9}"/>
              </a:ext>
            </a:extLst>
          </p:cNvPr>
          <p:cNvSpPr txBox="1"/>
          <p:nvPr/>
        </p:nvSpPr>
        <p:spPr>
          <a:xfrm>
            <a:off x="3684103" y="3077216"/>
            <a:ext cx="1648619" cy="830997"/>
          </a:xfrm>
          <a:prstGeom prst="rect">
            <a:avLst/>
          </a:prstGeom>
          <a:noFill/>
        </p:spPr>
        <p:txBody>
          <a:bodyPr wrap="square">
            <a:spAutoFit/>
          </a:bodyPr>
          <a:lstStyle/>
          <a:p>
            <a:pPr algn="ctr"/>
            <a:r>
              <a:rPr lang="en-GB" sz="1200" dirty="0">
                <a:solidFill>
                  <a:schemeClr val="tx1"/>
                </a:solidFill>
                <a:latin typeface="+mj-lt"/>
              </a:rPr>
              <a:t>That we fully comply with all regulations </a:t>
            </a:r>
          </a:p>
          <a:p>
            <a:pPr algn="ctr"/>
            <a:r>
              <a:rPr lang="en-GB" sz="1200" dirty="0">
                <a:solidFill>
                  <a:schemeClr val="tx1"/>
                </a:solidFill>
                <a:latin typeface="+mj-lt"/>
              </a:rPr>
              <a:t>and seek out industry</a:t>
            </a:r>
          </a:p>
          <a:p>
            <a:pPr algn="ctr"/>
            <a:r>
              <a:rPr lang="en-GB" sz="1200" dirty="0">
                <a:solidFill>
                  <a:srgbClr val="330072"/>
                </a:solidFill>
                <a:latin typeface="+mj-lt"/>
              </a:rPr>
              <a:t>good practices</a:t>
            </a:r>
          </a:p>
        </p:txBody>
      </p:sp>
      <p:grpSp>
        <p:nvGrpSpPr>
          <p:cNvPr id="68" name="Group 67">
            <a:extLst>
              <a:ext uri="{FF2B5EF4-FFF2-40B4-BE49-F238E27FC236}">
                <a16:creationId xmlns:a16="http://schemas.microsoft.com/office/drawing/2014/main" id="{B294AA65-09E2-4D03-8832-D0B2F00F9D81}"/>
              </a:ext>
            </a:extLst>
          </p:cNvPr>
          <p:cNvGrpSpPr/>
          <p:nvPr/>
        </p:nvGrpSpPr>
        <p:grpSpPr>
          <a:xfrm>
            <a:off x="2254695" y="1661204"/>
            <a:ext cx="1128019" cy="840182"/>
            <a:chOff x="2254695" y="1661204"/>
            <a:chExt cx="1128019" cy="840182"/>
          </a:xfrm>
        </p:grpSpPr>
        <p:pic>
          <p:nvPicPr>
            <p:cNvPr id="37" name="Graphic 36" descr="Puzzle">
              <a:extLst>
                <a:ext uri="{FF2B5EF4-FFF2-40B4-BE49-F238E27FC236}">
                  <a16:creationId xmlns:a16="http://schemas.microsoft.com/office/drawing/2014/main" id="{C75FEBC1-5989-4DC6-A646-989D706337CC}"/>
                </a:ext>
              </a:extLst>
            </p:cNvPr>
            <p:cNvPicPr>
              <a:picLocks noChangeAspect="1"/>
            </p:cNvPicPr>
            <p:nvPr/>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rot="20057408">
              <a:off x="2254695" y="1661204"/>
              <a:ext cx="720000" cy="720000"/>
            </a:xfrm>
            <a:prstGeom prst="rect">
              <a:avLst/>
            </a:prstGeom>
          </p:spPr>
        </p:pic>
        <p:pic>
          <p:nvPicPr>
            <p:cNvPr id="43" name="Graphic 42" descr="Puzzle">
              <a:extLst>
                <a:ext uri="{FF2B5EF4-FFF2-40B4-BE49-F238E27FC236}">
                  <a16:creationId xmlns:a16="http://schemas.microsoft.com/office/drawing/2014/main" id="{480170EE-4170-476B-A485-8EC6002272CE}"/>
                </a:ext>
              </a:extLst>
            </p:cNvPr>
            <p:cNvPicPr>
              <a:picLocks noChangeAspect="1"/>
            </p:cNvPicPr>
            <p:nvPr/>
          </p:nvPicPr>
          <p:blipFill>
            <a:blip r:embed="rId5" cstate="print">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rot="14695727">
              <a:off x="2662714" y="1781386"/>
              <a:ext cx="720000" cy="720000"/>
            </a:xfrm>
            <a:prstGeom prst="rect">
              <a:avLst/>
            </a:prstGeom>
          </p:spPr>
        </p:pic>
      </p:grpSp>
      <p:sp>
        <p:nvSpPr>
          <p:cNvPr id="53" name="TextBox 52">
            <a:extLst>
              <a:ext uri="{FF2B5EF4-FFF2-40B4-BE49-F238E27FC236}">
                <a16:creationId xmlns:a16="http://schemas.microsoft.com/office/drawing/2014/main" id="{AD85FBF6-9305-492F-87D4-F6D22F0E20A7}"/>
              </a:ext>
            </a:extLst>
          </p:cNvPr>
          <p:cNvSpPr txBox="1"/>
          <p:nvPr/>
        </p:nvSpPr>
        <p:spPr>
          <a:xfrm>
            <a:off x="7055221" y="4080728"/>
            <a:ext cx="1692504" cy="830997"/>
          </a:xfrm>
          <a:prstGeom prst="rect">
            <a:avLst/>
          </a:prstGeom>
          <a:noFill/>
        </p:spPr>
        <p:txBody>
          <a:bodyPr wrap="square">
            <a:spAutoFit/>
          </a:bodyPr>
          <a:lstStyle/>
          <a:p>
            <a:pPr algn="ctr"/>
            <a:r>
              <a:rPr lang="en-GB" sz="1200" dirty="0">
                <a:solidFill>
                  <a:schemeClr val="tx1"/>
                </a:solidFill>
                <a:latin typeface="+mj-lt"/>
              </a:rPr>
              <a:t>That we are doing what our systems require</a:t>
            </a:r>
          </a:p>
          <a:p>
            <a:pPr algn="ctr"/>
            <a:r>
              <a:rPr lang="en-GB" sz="1200" i="1" dirty="0">
                <a:solidFill>
                  <a:srgbClr val="330072"/>
                </a:solidFill>
                <a:latin typeface="+mj-lt"/>
              </a:rPr>
              <a:t>i.e. ‘conformance is compliance’</a:t>
            </a:r>
          </a:p>
        </p:txBody>
      </p:sp>
      <p:sp>
        <p:nvSpPr>
          <p:cNvPr id="55" name="TextBox 54">
            <a:extLst>
              <a:ext uri="{FF2B5EF4-FFF2-40B4-BE49-F238E27FC236}">
                <a16:creationId xmlns:a16="http://schemas.microsoft.com/office/drawing/2014/main" id="{F55A1DB4-8E21-406B-9CD4-1DF760C2A00E}"/>
              </a:ext>
            </a:extLst>
          </p:cNvPr>
          <p:cNvSpPr txBox="1"/>
          <p:nvPr/>
        </p:nvSpPr>
        <p:spPr>
          <a:xfrm>
            <a:off x="5378446" y="3596201"/>
            <a:ext cx="1676772" cy="646331"/>
          </a:xfrm>
          <a:prstGeom prst="rect">
            <a:avLst/>
          </a:prstGeom>
          <a:noFill/>
        </p:spPr>
        <p:txBody>
          <a:bodyPr wrap="square">
            <a:spAutoFit/>
          </a:bodyPr>
          <a:lstStyle/>
          <a:p>
            <a:pPr algn="ctr"/>
            <a:r>
              <a:rPr lang="en-GB" sz="1200" dirty="0">
                <a:solidFill>
                  <a:schemeClr val="tx1"/>
                </a:solidFill>
                <a:latin typeface="+mj-lt"/>
              </a:rPr>
              <a:t>The rigour and effectiveness of our Management Systems</a:t>
            </a:r>
          </a:p>
        </p:txBody>
      </p:sp>
      <p:sp>
        <p:nvSpPr>
          <p:cNvPr id="59" name="TextBox 58">
            <a:extLst>
              <a:ext uri="{FF2B5EF4-FFF2-40B4-BE49-F238E27FC236}">
                <a16:creationId xmlns:a16="http://schemas.microsoft.com/office/drawing/2014/main" id="{C413C806-B651-4E81-8959-F6F69CA3ECAF}"/>
              </a:ext>
            </a:extLst>
          </p:cNvPr>
          <p:cNvSpPr txBox="1"/>
          <p:nvPr/>
        </p:nvSpPr>
        <p:spPr>
          <a:xfrm>
            <a:off x="540000" y="2047284"/>
            <a:ext cx="1420513" cy="646331"/>
          </a:xfrm>
          <a:prstGeom prst="rect">
            <a:avLst/>
          </a:prstGeom>
          <a:noFill/>
        </p:spPr>
        <p:txBody>
          <a:bodyPr wrap="square">
            <a:spAutoFit/>
          </a:bodyPr>
          <a:lstStyle/>
          <a:p>
            <a:pPr algn="ctr"/>
            <a:r>
              <a:rPr lang="en-GB" sz="1800" b="1" dirty="0">
                <a:solidFill>
                  <a:srgbClr val="330072"/>
                </a:solidFill>
                <a:latin typeface="+mj-lt"/>
              </a:rPr>
              <a:t>What might we check?</a:t>
            </a:r>
          </a:p>
        </p:txBody>
      </p:sp>
      <p:pic>
        <p:nvPicPr>
          <p:cNvPr id="61" name="Graphic 60" descr="Wreath">
            <a:extLst>
              <a:ext uri="{FF2B5EF4-FFF2-40B4-BE49-F238E27FC236}">
                <a16:creationId xmlns:a16="http://schemas.microsoft.com/office/drawing/2014/main" id="{3F2600D9-20E9-4F2E-9DF1-7D674B56E39A}"/>
              </a:ext>
            </a:extLst>
          </p:cNvPr>
          <p:cNvPicPr>
            <a:picLocks noChangeAspect="1"/>
          </p:cNvPicPr>
          <p:nvPr/>
        </p:nvPicPr>
        <p:blipFill>
          <a:blip r:embed="rId7" cstate="print">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4062834" y="2150154"/>
            <a:ext cx="914400" cy="914400"/>
          </a:xfrm>
          <a:prstGeom prst="rect">
            <a:avLst/>
          </a:prstGeom>
        </p:spPr>
      </p:pic>
      <p:pic>
        <p:nvPicPr>
          <p:cNvPr id="63" name="Graphic 62" descr="Body builder">
            <a:extLst>
              <a:ext uri="{FF2B5EF4-FFF2-40B4-BE49-F238E27FC236}">
                <a16:creationId xmlns:a16="http://schemas.microsoft.com/office/drawing/2014/main" id="{9CC30E60-223B-41C9-B960-15E366CE69B9}"/>
              </a:ext>
            </a:extLst>
          </p:cNvPr>
          <p:cNvPicPr>
            <a:picLocks noChangeAspect="1"/>
          </p:cNvPicPr>
          <p:nvPr/>
        </p:nvPicPr>
        <p:blipFill>
          <a:blip r:embed="rId9" cstate="print">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5764241" y="2641520"/>
            <a:ext cx="914400" cy="914400"/>
          </a:xfrm>
          <a:prstGeom prst="rect">
            <a:avLst/>
          </a:prstGeom>
        </p:spPr>
      </p:pic>
      <p:pic>
        <p:nvPicPr>
          <p:cNvPr id="65" name="Graphic 64" descr="Network diagram">
            <a:extLst>
              <a:ext uri="{FF2B5EF4-FFF2-40B4-BE49-F238E27FC236}">
                <a16:creationId xmlns:a16="http://schemas.microsoft.com/office/drawing/2014/main" id="{CAC9AFE0-B6C1-49D5-971B-6FB94F3CE0DA}"/>
              </a:ext>
            </a:extLst>
          </p:cNvPr>
          <p:cNvPicPr>
            <a:picLocks noChangeAspect="1"/>
          </p:cNvPicPr>
          <p:nvPr/>
        </p:nvPicPr>
        <p:blipFill>
          <a:blip r:embed="rId11" cstate="print">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7573438" y="3206203"/>
            <a:ext cx="914400" cy="914400"/>
          </a:xfrm>
          <a:prstGeom prst="rect">
            <a:avLst/>
          </a:prstGeom>
        </p:spPr>
      </p:pic>
      <p:pic>
        <p:nvPicPr>
          <p:cNvPr id="67" name="Graphic 66" descr="Question Mark">
            <a:extLst>
              <a:ext uri="{FF2B5EF4-FFF2-40B4-BE49-F238E27FC236}">
                <a16:creationId xmlns:a16="http://schemas.microsoft.com/office/drawing/2014/main" id="{048B73C7-5432-47E6-B973-B73468D278DC}"/>
              </a:ext>
            </a:extLst>
          </p:cNvPr>
          <p:cNvPicPr>
            <a:picLocks noChangeAspect="1"/>
          </p:cNvPicPr>
          <p:nvPr/>
        </p:nvPicPr>
        <p:blipFill>
          <a:blip r:embed="rId13" cstate="print">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a:off x="801112" y="1102308"/>
            <a:ext cx="914400" cy="914400"/>
          </a:xfrm>
          <a:prstGeom prst="rect">
            <a:avLst/>
          </a:prstGeom>
        </p:spPr>
      </p:pic>
    </p:spTree>
    <p:extLst>
      <p:ext uri="{BB962C8B-B14F-4D97-AF65-F5344CB8AC3E}">
        <p14:creationId xmlns:p14="http://schemas.microsoft.com/office/powerpoint/2010/main" val="17395695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44EC8B59-5A4F-4D28-8C2A-0B276D6E2A89}"/>
              </a:ext>
            </a:extLst>
          </p:cNvPr>
          <p:cNvSpPr/>
          <p:nvPr/>
        </p:nvSpPr>
        <p:spPr>
          <a:xfrm>
            <a:off x="468000" y="1044000"/>
            <a:ext cx="8279933" cy="3600000"/>
          </a:xfrm>
          <a:prstGeom prst="rect">
            <a:avLst/>
          </a:prstGeom>
          <a:solidFill>
            <a:srgbClr val="BDE1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2" name="Title 1">
            <a:extLst>
              <a:ext uri="{FF2B5EF4-FFF2-40B4-BE49-F238E27FC236}">
                <a16:creationId xmlns:a16="http://schemas.microsoft.com/office/drawing/2014/main" id="{DF37977A-7EC1-413F-B401-175AA033CCA5}"/>
              </a:ext>
            </a:extLst>
          </p:cNvPr>
          <p:cNvSpPr>
            <a:spLocks noGrp="1"/>
          </p:cNvSpPr>
          <p:nvPr>
            <p:ph type="title"/>
          </p:nvPr>
        </p:nvSpPr>
        <p:spPr/>
        <p:txBody>
          <a:bodyPr/>
          <a:lstStyle/>
          <a:p>
            <a:r>
              <a:rPr lang="en-GB" dirty="0"/>
              <a:t>Planning</a:t>
            </a:r>
          </a:p>
        </p:txBody>
      </p:sp>
      <p:sp>
        <p:nvSpPr>
          <p:cNvPr id="3" name="Slide Number Placeholder 2">
            <a:extLst>
              <a:ext uri="{FF2B5EF4-FFF2-40B4-BE49-F238E27FC236}">
                <a16:creationId xmlns:a16="http://schemas.microsoft.com/office/drawing/2014/main" id="{2122E8B0-0AFB-4017-B03B-84933A6A2B5B}"/>
              </a:ext>
            </a:extLst>
          </p:cNvPr>
          <p:cNvSpPr>
            <a:spLocks noGrp="1"/>
          </p:cNvSpPr>
          <p:nvPr>
            <p:ph type="sldNum" sz="quarter" idx="12"/>
          </p:nvPr>
        </p:nvSpPr>
        <p:spPr/>
        <p:txBody>
          <a:bodyPr/>
          <a:lstStyle/>
          <a:p>
            <a:fld id="{B1249AB1-AB30-4DB9-BB9C-D847817A3AC3}" type="slidenum">
              <a:rPr lang="en-GB" dirty="0" smtClean="0"/>
              <a:pPr/>
              <a:t>12</a:t>
            </a:fld>
            <a:endParaRPr lang="en-GB" dirty="0"/>
          </a:p>
        </p:txBody>
      </p:sp>
      <p:grpSp>
        <p:nvGrpSpPr>
          <p:cNvPr id="4" name="Group 3"/>
          <p:cNvGrpSpPr/>
          <p:nvPr/>
        </p:nvGrpSpPr>
        <p:grpSpPr>
          <a:xfrm>
            <a:off x="707630" y="1317023"/>
            <a:ext cx="5445661" cy="2801212"/>
            <a:chOff x="1078892" y="1495780"/>
            <a:chExt cx="6975772" cy="3458191"/>
          </a:xfrm>
        </p:grpSpPr>
        <p:sp>
          <p:nvSpPr>
            <p:cNvPr id="8" name="Flowchart: Connector 7">
              <a:extLst>
                <a:ext uri="{FF2B5EF4-FFF2-40B4-BE49-F238E27FC236}">
                  <a16:creationId xmlns:a16="http://schemas.microsoft.com/office/drawing/2014/main" id="{2CE1B95C-3E9C-44B4-B251-F0675FDFF9D4}"/>
                </a:ext>
              </a:extLst>
            </p:cNvPr>
            <p:cNvSpPr/>
            <p:nvPr/>
          </p:nvSpPr>
          <p:spPr>
            <a:xfrm>
              <a:off x="3682444" y="2158137"/>
              <a:ext cx="1800000" cy="1440000"/>
            </a:xfrm>
            <a:prstGeom prst="flowChartConnector">
              <a:avLst/>
            </a:prstGeom>
            <a:solidFill>
              <a:srgbClr val="562E8A"/>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100" dirty="0">
                  <a:solidFill>
                    <a:schemeClr val="bg1"/>
                  </a:solidFill>
                  <a:latin typeface="+mj-lt"/>
                </a:rPr>
                <a:t>What do we want to learn and / or confirm?</a:t>
              </a:r>
            </a:p>
          </p:txBody>
        </p:sp>
        <p:sp>
          <p:nvSpPr>
            <p:cNvPr id="10" name="Rectangle: Rounded Corners 9">
              <a:extLst>
                <a:ext uri="{FF2B5EF4-FFF2-40B4-BE49-F238E27FC236}">
                  <a16:creationId xmlns:a16="http://schemas.microsoft.com/office/drawing/2014/main" id="{FB6EC305-4E68-4110-BEA1-A543DC8068AF}"/>
                </a:ext>
              </a:extLst>
            </p:cNvPr>
            <p:cNvSpPr/>
            <p:nvPr/>
          </p:nvSpPr>
          <p:spPr>
            <a:xfrm>
              <a:off x="5884220" y="2979976"/>
              <a:ext cx="2170444" cy="1072122"/>
            </a:xfrm>
            <a:prstGeom prst="roundRect">
              <a:avLst/>
            </a:prstGeom>
            <a:solidFill>
              <a:schemeClr val="bg1"/>
            </a:solidFill>
            <a:ln w="19050">
              <a:solidFill>
                <a:srgbClr val="330072"/>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050" dirty="0">
                  <a:solidFill>
                    <a:schemeClr val="tx1"/>
                  </a:solidFill>
                  <a:latin typeface="+mj-lt"/>
                </a:rPr>
                <a:t>Fully conforming with processes and procedures </a:t>
              </a:r>
              <a:endParaRPr lang="en-GB" sz="1050" i="1" dirty="0">
                <a:solidFill>
                  <a:schemeClr val="tx1"/>
                </a:solidFill>
                <a:latin typeface="+mj-lt"/>
              </a:endParaRPr>
            </a:p>
          </p:txBody>
        </p:sp>
        <p:sp>
          <p:nvSpPr>
            <p:cNvPr id="12" name="Rectangle: Rounded Corners 11">
              <a:extLst>
                <a:ext uri="{FF2B5EF4-FFF2-40B4-BE49-F238E27FC236}">
                  <a16:creationId xmlns:a16="http://schemas.microsoft.com/office/drawing/2014/main" id="{2FF5FEB9-E427-4053-B767-503D38D43F30}"/>
                </a:ext>
              </a:extLst>
            </p:cNvPr>
            <p:cNvSpPr/>
            <p:nvPr/>
          </p:nvSpPr>
          <p:spPr>
            <a:xfrm>
              <a:off x="5567222" y="1535848"/>
              <a:ext cx="2170444" cy="1072122"/>
            </a:xfrm>
            <a:prstGeom prst="roundRect">
              <a:avLst/>
            </a:prstGeom>
            <a:solidFill>
              <a:schemeClr val="bg1"/>
            </a:solidFill>
            <a:ln w="19050">
              <a:solidFill>
                <a:srgbClr val="330072"/>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050" dirty="0">
                  <a:solidFill>
                    <a:schemeClr val="tx1"/>
                  </a:solidFill>
                  <a:latin typeface="+mj-lt"/>
                </a:rPr>
                <a:t>Right barriers in place to prevent and mitigate the risk and impact</a:t>
              </a:r>
            </a:p>
          </p:txBody>
        </p:sp>
        <p:sp>
          <p:nvSpPr>
            <p:cNvPr id="14" name="Rectangle: Rounded Corners 13">
              <a:extLst>
                <a:ext uri="{FF2B5EF4-FFF2-40B4-BE49-F238E27FC236}">
                  <a16:creationId xmlns:a16="http://schemas.microsoft.com/office/drawing/2014/main" id="{1724B28B-1D87-4AF8-A228-120457A4FF7F}"/>
                </a:ext>
              </a:extLst>
            </p:cNvPr>
            <p:cNvSpPr/>
            <p:nvPr/>
          </p:nvSpPr>
          <p:spPr>
            <a:xfrm>
              <a:off x="1078892" y="2979976"/>
              <a:ext cx="2170444" cy="1072122"/>
            </a:xfrm>
            <a:prstGeom prst="roundRect">
              <a:avLst/>
            </a:prstGeom>
            <a:solidFill>
              <a:schemeClr val="bg1"/>
            </a:solidFill>
            <a:ln w="19050">
              <a:solidFill>
                <a:srgbClr val="330072"/>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050" dirty="0">
                  <a:solidFill>
                    <a:schemeClr val="tx1"/>
                  </a:solidFill>
                  <a:latin typeface="+mj-lt"/>
                </a:rPr>
                <a:t> Confident that systems and processes are both reliable and effective</a:t>
              </a:r>
            </a:p>
          </p:txBody>
        </p:sp>
        <p:sp>
          <p:nvSpPr>
            <p:cNvPr id="16" name="Rectangle: Rounded Corners 15">
              <a:extLst>
                <a:ext uri="{FF2B5EF4-FFF2-40B4-BE49-F238E27FC236}">
                  <a16:creationId xmlns:a16="http://schemas.microsoft.com/office/drawing/2014/main" id="{34B3853A-C56A-485F-8A99-5C7B30BDAC65}"/>
                </a:ext>
              </a:extLst>
            </p:cNvPr>
            <p:cNvSpPr/>
            <p:nvPr/>
          </p:nvSpPr>
          <p:spPr>
            <a:xfrm>
              <a:off x="3481556" y="3881849"/>
              <a:ext cx="2170444" cy="1072122"/>
            </a:xfrm>
            <a:prstGeom prst="roundRect">
              <a:avLst/>
            </a:prstGeom>
            <a:solidFill>
              <a:schemeClr val="bg1"/>
            </a:solidFill>
            <a:ln w="19050">
              <a:solidFill>
                <a:srgbClr val="330072"/>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050" dirty="0">
                  <a:solidFill>
                    <a:schemeClr val="tx1"/>
                  </a:solidFill>
                  <a:latin typeface="+mj-lt"/>
                </a:rPr>
                <a:t>In-place arrangements meet all relevant regulatory requirements</a:t>
              </a:r>
            </a:p>
          </p:txBody>
        </p:sp>
        <p:sp>
          <p:nvSpPr>
            <p:cNvPr id="18" name="Rectangle: Rounded Corners 17">
              <a:extLst>
                <a:ext uri="{FF2B5EF4-FFF2-40B4-BE49-F238E27FC236}">
                  <a16:creationId xmlns:a16="http://schemas.microsoft.com/office/drawing/2014/main" id="{CE10B539-ACCD-43DE-9F52-9A66715ADF11}"/>
                </a:ext>
              </a:extLst>
            </p:cNvPr>
            <p:cNvSpPr/>
            <p:nvPr/>
          </p:nvSpPr>
          <p:spPr>
            <a:xfrm>
              <a:off x="1427222" y="1495780"/>
              <a:ext cx="2170444" cy="1072122"/>
            </a:xfrm>
            <a:prstGeom prst="roundRect">
              <a:avLst/>
            </a:prstGeom>
            <a:solidFill>
              <a:schemeClr val="bg1"/>
            </a:solidFill>
            <a:ln w="19050">
              <a:solidFill>
                <a:srgbClr val="330072"/>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050" dirty="0">
                  <a:solidFill>
                    <a:schemeClr val="tx1"/>
                  </a:solidFill>
                  <a:latin typeface="+mj-lt"/>
                </a:rPr>
                <a:t>Fully understand and  are prepared for what can go wrong </a:t>
              </a:r>
            </a:p>
            <a:p>
              <a:pPr algn="ctr"/>
              <a:r>
                <a:rPr lang="en-GB" sz="1050" dirty="0">
                  <a:solidFill>
                    <a:schemeClr val="tx1"/>
                  </a:solidFill>
                  <a:latin typeface="+mj-lt"/>
                </a:rPr>
                <a:t>i.e. risks and consequences</a:t>
              </a:r>
            </a:p>
          </p:txBody>
        </p:sp>
      </p:grpSp>
      <p:sp>
        <p:nvSpPr>
          <p:cNvPr id="11" name="Rectangle: Rounded Corners 11">
            <a:extLst>
              <a:ext uri="{FF2B5EF4-FFF2-40B4-BE49-F238E27FC236}">
                <a16:creationId xmlns:a16="http://schemas.microsoft.com/office/drawing/2014/main" id="{2FF5FEB9-E427-4053-B767-503D38D43F30}"/>
              </a:ext>
            </a:extLst>
          </p:cNvPr>
          <p:cNvSpPr/>
          <p:nvPr/>
        </p:nvSpPr>
        <p:spPr>
          <a:xfrm>
            <a:off x="6316970" y="1368160"/>
            <a:ext cx="2231317" cy="2933251"/>
          </a:xfrm>
          <a:prstGeom prst="rect">
            <a:avLst/>
          </a:prstGeom>
          <a:solidFill>
            <a:srgbClr val="F6932B"/>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lvl="0"/>
            <a:r>
              <a:rPr lang="en-GB" sz="1400" b="1" dirty="0">
                <a:solidFill>
                  <a:schemeClr val="bg1"/>
                </a:solidFill>
                <a:latin typeface="+mj-lt"/>
              </a:rPr>
              <a:t>Data and trends from</a:t>
            </a:r>
          </a:p>
          <a:p>
            <a:pPr lvl="0"/>
            <a:endParaRPr lang="en-GB" sz="1100" u="sng" dirty="0">
              <a:solidFill>
                <a:schemeClr val="bg1"/>
              </a:solidFill>
              <a:latin typeface="+mj-lt"/>
            </a:endParaRPr>
          </a:p>
          <a:p>
            <a:pPr marL="171450" lvl="0" indent="-171450">
              <a:buFont typeface="Arial" panose="020B0604020202020204" pitchFamily="34" charset="0"/>
              <a:buChar char="•"/>
            </a:pPr>
            <a:r>
              <a:rPr lang="en-GB" sz="1200" dirty="0">
                <a:solidFill>
                  <a:schemeClr val="bg1"/>
                </a:solidFill>
                <a:latin typeface="+mj-lt"/>
              </a:rPr>
              <a:t>Safety observation card </a:t>
            </a:r>
          </a:p>
          <a:p>
            <a:pPr marL="171450" lvl="0" indent="-171450">
              <a:buFont typeface="Arial" panose="020B0604020202020204" pitchFamily="34" charset="0"/>
              <a:buChar char="•"/>
            </a:pPr>
            <a:r>
              <a:rPr lang="en-GB" sz="1200" dirty="0">
                <a:solidFill>
                  <a:schemeClr val="bg1"/>
                </a:solidFill>
                <a:latin typeface="+mj-lt"/>
              </a:rPr>
              <a:t>Root cause analysis</a:t>
            </a:r>
          </a:p>
          <a:p>
            <a:pPr marL="171450" lvl="0" indent="-171450">
              <a:buFont typeface="Arial" panose="020B0604020202020204" pitchFamily="34" charset="0"/>
              <a:buChar char="•"/>
            </a:pPr>
            <a:r>
              <a:rPr lang="en-GB" sz="1200" dirty="0">
                <a:solidFill>
                  <a:schemeClr val="bg1"/>
                </a:solidFill>
                <a:latin typeface="+mj-lt"/>
              </a:rPr>
              <a:t>incident investigations</a:t>
            </a:r>
          </a:p>
          <a:p>
            <a:pPr marL="171450" lvl="0" indent="-171450">
              <a:buFont typeface="Arial" panose="020B0604020202020204" pitchFamily="34" charset="0"/>
              <a:buChar char="•"/>
            </a:pPr>
            <a:r>
              <a:rPr lang="en-GB" sz="1200" dirty="0">
                <a:solidFill>
                  <a:schemeClr val="bg1"/>
                </a:solidFill>
                <a:latin typeface="+mj-lt"/>
              </a:rPr>
              <a:t>Subject matter expert input</a:t>
            </a:r>
          </a:p>
          <a:p>
            <a:pPr marL="171450" lvl="0" indent="-171450">
              <a:buFont typeface="Arial" panose="020B0604020202020204" pitchFamily="34" charset="0"/>
              <a:buChar char="•"/>
            </a:pPr>
            <a:r>
              <a:rPr lang="en-GB" sz="1200" dirty="0">
                <a:solidFill>
                  <a:schemeClr val="bg1"/>
                </a:solidFill>
                <a:latin typeface="+mj-lt"/>
              </a:rPr>
              <a:t>KPIs</a:t>
            </a:r>
          </a:p>
          <a:p>
            <a:pPr marL="171450" lvl="0" indent="-171450">
              <a:buFont typeface="Arial" panose="020B0604020202020204" pitchFamily="34" charset="0"/>
              <a:buChar char="•"/>
            </a:pPr>
            <a:r>
              <a:rPr lang="en-GB" sz="1200" dirty="0">
                <a:solidFill>
                  <a:schemeClr val="bg1"/>
                </a:solidFill>
                <a:latin typeface="+mj-lt"/>
              </a:rPr>
              <a:t>MAH barrier models</a:t>
            </a:r>
          </a:p>
          <a:p>
            <a:pPr marL="171450" lvl="0" indent="-171450">
              <a:buFont typeface="Arial" panose="020B0604020202020204" pitchFamily="34" charset="0"/>
              <a:buChar char="•"/>
            </a:pPr>
            <a:r>
              <a:rPr lang="en-GB" sz="1200" dirty="0">
                <a:solidFill>
                  <a:schemeClr val="bg1"/>
                </a:solidFill>
                <a:latin typeface="+mj-lt"/>
              </a:rPr>
              <a:t>Previous assurance activity findings</a:t>
            </a:r>
          </a:p>
          <a:p>
            <a:pPr marL="171450" lvl="0" indent="-171450">
              <a:buFont typeface="Arial" panose="020B0604020202020204" pitchFamily="34" charset="0"/>
              <a:buChar char="•"/>
            </a:pPr>
            <a:r>
              <a:rPr lang="en-GB" sz="1200" dirty="0">
                <a:solidFill>
                  <a:schemeClr val="bg1"/>
                </a:solidFill>
                <a:latin typeface="+mj-lt"/>
              </a:rPr>
              <a:t>Risk registers content</a:t>
            </a:r>
          </a:p>
          <a:p>
            <a:pPr marL="171450" lvl="0" indent="-171450">
              <a:buFont typeface="Arial" panose="020B0604020202020204" pitchFamily="34" charset="0"/>
              <a:buChar char="•"/>
            </a:pPr>
            <a:r>
              <a:rPr lang="en-GB" sz="1200" dirty="0">
                <a:solidFill>
                  <a:schemeClr val="bg1"/>
                </a:solidFill>
                <a:latin typeface="+mj-lt"/>
              </a:rPr>
              <a:t>Legislation changes/Industry alerts</a:t>
            </a:r>
          </a:p>
          <a:p>
            <a:pPr marL="171450" lvl="0" indent="-171450">
              <a:buFont typeface="Arial" panose="020B0604020202020204" pitchFamily="34" charset="0"/>
              <a:buChar char="•"/>
            </a:pPr>
            <a:r>
              <a:rPr lang="en-GB" sz="1200" dirty="0">
                <a:solidFill>
                  <a:schemeClr val="bg1"/>
                </a:solidFill>
                <a:latin typeface="+mj-lt"/>
              </a:rPr>
              <a:t>Regulatory findings and advice</a:t>
            </a:r>
            <a:endParaRPr lang="en-GB" sz="1200" dirty="0">
              <a:solidFill>
                <a:schemeClr val="bg1"/>
              </a:solidFill>
              <a:effectLst/>
              <a:latin typeface="+mj-lt"/>
            </a:endParaRPr>
          </a:p>
        </p:txBody>
      </p:sp>
    </p:spTree>
    <p:extLst>
      <p:ext uri="{BB962C8B-B14F-4D97-AF65-F5344CB8AC3E}">
        <p14:creationId xmlns:p14="http://schemas.microsoft.com/office/powerpoint/2010/main" val="12107336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500FF-BAC8-461D-9A63-4ADD326BB0C2}"/>
              </a:ext>
            </a:extLst>
          </p:cNvPr>
          <p:cNvSpPr>
            <a:spLocks noGrp="1"/>
          </p:cNvSpPr>
          <p:nvPr>
            <p:ph type="title"/>
          </p:nvPr>
        </p:nvSpPr>
        <p:spPr/>
        <p:txBody>
          <a:bodyPr/>
          <a:lstStyle/>
          <a:p>
            <a:r>
              <a:rPr lang="en-GB" dirty="0"/>
              <a:t>Assurance Activities</a:t>
            </a:r>
          </a:p>
        </p:txBody>
      </p:sp>
    </p:spTree>
    <p:extLst>
      <p:ext uri="{BB962C8B-B14F-4D97-AF65-F5344CB8AC3E}">
        <p14:creationId xmlns:p14="http://schemas.microsoft.com/office/powerpoint/2010/main" val="35790704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7D9850F-3958-46CA-8593-CD3C796AE5B9}"/>
              </a:ext>
            </a:extLst>
          </p:cNvPr>
          <p:cNvSpPr/>
          <p:nvPr/>
        </p:nvSpPr>
        <p:spPr>
          <a:xfrm>
            <a:off x="468000" y="1044000"/>
            <a:ext cx="8279933" cy="3600000"/>
          </a:xfrm>
          <a:prstGeom prst="rect">
            <a:avLst/>
          </a:prstGeom>
          <a:solidFill>
            <a:srgbClr val="BDE1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2" name="Title 1"/>
          <p:cNvSpPr>
            <a:spLocks noGrp="1"/>
          </p:cNvSpPr>
          <p:nvPr>
            <p:ph type="title"/>
          </p:nvPr>
        </p:nvSpPr>
        <p:spPr/>
        <p:txBody>
          <a:bodyPr/>
          <a:lstStyle/>
          <a:p>
            <a:r>
              <a:rPr lang="en-GB" dirty="0"/>
              <a:t>Assurance activities: Audits</a:t>
            </a:r>
          </a:p>
        </p:txBody>
      </p:sp>
      <p:sp>
        <p:nvSpPr>
          <p:cNvPr id="3" name="Slide Number Placeholder 2"/>
          <p:cNvSpPr>
            <a:spLocks noGrp="1"/>
          </p:cNvSpPr>
          <p:nvPr>
            <p:ph type="sldNum" sz="quarter" idx="12"/>
          </p:nvPr>
        </p:nvSpPr>
        <p:spPr/>
        <p:txBody>
          <a:bodyPr/>
          <a:lstStyle/>
          <a:p>
            <a:fld id="{B1249AB1-AB30-4DB9-BB9C-D847817A3AC3}" type="slidenum">
              <a:rPr lang="en-GB" smtClean="0"/>
              <a:pPr/>
              <a:t>14</a:t>
            </a:fld>
            <a:endParaRPr lang="en-GB"/>
          </a:p>
        </p:txBody>
      </p:sp>
      <p:graphicFrame>
        <p:nvGraphicFramePr>
          <p:cNvPr id="5" name="Table 4"/>
          <p:cNvGraphicFramePr>
            <a:graphicFrameLocks noGrp="1"/>
          </p:cNvGraphicFramePr>
          <p:nvPr>
            <p:extLst>
              <p:ext uri="{D42A27DB-BD31-4B8C-83A1-F6EECF244321}">
                <p14:modId xmlns:p14="http://schemas.microsoft.com/office/powerpoint/2010/main" val="2989529104"/>
              </p:ext>
            </p:extLst>
          </p:nvPr>
        </p:nvGraphicFramePr>
        <p:xfrm>
          <a:off x="837325" y="1321530"/>
          <a:ext cx="2131033" cy="2756520"/>
        </p:xfrm>
        <a:graphic>
          <a:graphicData uri="http://schemas.openxmlformats.org/drawingml/2006/table">
            <a:tbl>
              <a:tblPr firstRow="1" bandRow="1">
                <a:tableStyleId>{5C22544A-7EE6-4342-B048-85BDC9FD1C3A}</a:tableStyleId>
              </a:tblPr>
              <a:tblGrid>
                <a:gridCol w="258199">
                  <a:extLst>
                    <a:ext uri="{9D8B030D-6E8A-4147-A177-3AD203B41FA5}">
                      <a16:colId xmlns:a16="http://schemas.microsoft.com/office/drawing/2014/main" val="4145957635"/>
                    </a:ext>
                  </a:extLst>
                </a:gridCol>
                <a:gridCol w="1872834">
                  <a:extLst>
                    <a:ext uri="{9D8B030D-6E8A-4147-A177-3AD203B41FA5}">
                      <a16:colId xmlns:a16="http://schemas.microsoft.com/office/drawing/2014/main" val="3401819419"/>
                    </a:ext>
                  </a:extLst>
                </a:gridCol>
              </a:tblGrid>
              <a:tr h="551304">
                <a:tc>
                  <a:txBody>
                    <a:bodyPr/>
                    <a:lstStyle/>
                    <a:p>
                      <a:pPr algn="ctr"/>
                      <a:r>
                        <a:rPr lang="en-GB" sz="1400" b="0" kern="1200" dirty="0">
                          <a:solidFill>
                            <a:schemeClr val="bg1"/>
                          </a:solidFill>
                          <a:latin typeface="+mj-lt"/>
                          <a:ea typeface="+mn-ea"/>
                          <a:cs typeface="+mn-cs"/>
                        </a:rPr>
                        <a:t>1</a:t>
                      </a:r>
                    </a:p>
                  </a:txBody>
                  <a:tcPr anchor="ctr">
                    <a:lnT w="38100" cmpd="sng">
                      <a:noFill/>
                    </a:lnT>
                    <a:lnB w="12700" cmpd="sng">
                      <a:noFill/>
                    </a:lnB>
                    <a:solidFill>
                      <a:srgbClr val="99B7BD"/>
                    </a:solidFill>
                  </a:tcPr>
                </a:tc>
                <a:tc>
                  <a:txBody>
                    <a:bodyPr/>
                    <a:lstStyle/>
                    <a:p>
                      <a:pPr marL="0" indent="0" algn="l">
                        <a:buFont typeface="+mj-lt"/>
                        <a:buNone/>
                      </a:pPr>
                      <a:r>
                        <a:rPr lang="en-GB" sz="1400" b="0" kern="1200" dirty="0">
                          <a:solidFill>
                            <a:schemeClr val="bg1"/>
                          </a:solidFill>
                          <a:latin typeface="+mj-lt"/>
                          <a:ea typeface="+mn-ea"/>
                          <a:cs typeface="+mn-cs"/>
                        </a:rPr>
                        <a:t>System audits</a:t>
                      </a:r>
                    </a:p>
                  </a:txBody>
                  <a:tcPr anchor="ctr">
                    <a:lnT w="38100" cmpd="sng">
                      <a:noFill/>
                    </a:lnT>
                    <a:lnB w="12700" cmpd="sng">
                      <a:noFill/>
                    </a:lnB>
                    <a:solidFill>
                      <a:srgbClr val="99B7BD"/>
                    </a:solidFill>
                  </a:tcPr>
                </a:tc>
                <a:extLst>
                  <a:ext uri="{0D108BD9-81ED-4DB2-BD59-A6C34878D82A}">
                    <a16:rowId xmlns:a16="http://schemas.microsoft.com/office/drawing/2014/main" val="3201733986"/>
                  </a:ext>
                </a:extLst>
              </a:tr>
              <a:tr h="551304">
                <a:tc>
                  <a:txBody>
                    <a:bodyPr/>
                    <a:lstStyle/>
                    <a:p>
                      <a:r>
                        <a:rPr lang="en-GB" sz="1400" dirty="0">
                          <a:solidFill>
                            <a:schemeClr val="bg1"/>
                          </a:solidFill>
                          <a:latin typeface="+mj-lt"/>
                        </a:rPr>
                        <a:t>2</a:t>
                      </a:r>
                    </a:p>
                  </a:txBody>
                  <a:tcPr anchor="ctr">
                    <a:lnT w="38100" cmpd="sng">
                      <a:noFill/>
                    </a:lnT>
                    <a:solidFill>
                      <a:srgbClr val="44B2A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bg1"/>
                          </a:solidFill>
                          <a:latin typeface="+mj-lt"/>
                        </a:rPr>
                        <a:t>Technical audits</a:t>
                      </a:r>
                    </a:p>
                  </a:txBody>
                  <a:tcPr anchor="ctr">
                    <a:lnT w="38100" cmpd="sng">
                      <a:noFill/>
                    </a:lnT>
                    <a:solidFill>
                      <a:srgbClr val="44B2AF"/>
                    </a:solidFill>
                  </a:tcPr>
                </a:tc>
                <a:extLst>
                  <a:ext uri="{0D108BD9-81ED-4DB2-BD59-A6C34878D82A}">
                    <a16:rowId xmlns:a16="http://schemas.microsoft.com/office/drawing/2014/main" val="43955626"/>
                  </a:ext>
                </a:extLst>
              </a:tr>
              <a:tr h="551304">
                <a:tc>
                  <a:txBody>
                    <a:bodyPr/>
                    <a:lstStyle/>
                    <a:p>
                      <a:r>
                        <a:rPr lang="en-GB" sz="1400" dirty="0">
                          <a:solidFill>
                            <a:schemeClr val="bg1"/>
                          </a:solidFill>
                          <a:latin typeface="+mj-lt"/>
                        </a:rPr>
                        <a:t>3</a:t>
                      </a:r>
                    </a:p>
                  </a:txBody>
                  <a:tcPr anchor="ctr">
                    <a:solidFill>
                      <a:srgbClr val="008884"/>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bg1"/>
                          </a:solidFill>
                          <a:latin typeface="+mj-lt"/>
                        </a:rPr>
                        <a:t>Compliance audits</a:t>
                      </a:r>
                    </a:p>
                  </a:txBody>
                  <a:tcPr anchor="ctr">
                    <a:solidFill>
                      <a:srgbClr val="008884"/>
                    </a:solidFill>
                  </a:tcPr>
                </a:tc>
                <a:extLst>
                  <a:ext uri="{0D108BD9-81ED-4DB2-BD59-A6C34878D82A}">
                    <a16:rowId xmlns:a16="http://schemas.microsoft.com/office/drawing/2014/main" val="1738880061"/>
                  </a:ext>
                </a:extLst>
              </a:tr>
              <a:tr h="551304">
                <a:tc>
                  <a:txBody>
                    <a:bodyPr/>
                    <a:lstStyle/>
                    <a:p>
                      <a:r>
                        <a:rPr lang="en-GB" sz="1400" dirty="0">
                          <a:solidFill>
                            <a:schemeClr val="bg1"/>
                          </a:solidFill>
                          <a:latin typeface="+mj-lt"/>
                        </a:rPr>
                        <a:t>4</a:t>
                      </a:r>
                    </a:p>
                  </a:txBody>
                  <a:tcPr anchor="ctr">
                    <a:solidFill>
                      <a:srgbClr val="412B8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bg1"/>
                          </a:solidFill>
                          <a:latin typeface="+mj-lt"/>
                        </a:rPr>
                        <a:t>Regulatory audits</a:t>
                      </a:r>
                    </a:p>
                  </a:txBody>
                  <a:tcPr anchor="ctr">
                    <a:solidFill>
                      <a:srgbClr val="412B88"/>
                    </a:solidFill>
                  </a:tcPr>
                </a:tc>
                <a:extLst>
                  <a:ext uri="{0D108BD9-81ED-4DB2-BD59-A6C34878D82A}">
                    <a16:rowId xmlns:a16="http://schemas.microsoft.com/office/drawing/2014/main" val="1548865066"/>
                  </a:ext>
                </a:extLst>
              </a:tr>
              <a:tr h="551304">
                <a:tc>
                  <a:txBody>
                    <a:bodyPr/>
                    <a:lstStyle/>
                    <a:p>
                      <a:r>
                        <a:rPr lang="en-GB" sz="1400" b="1" dirty="0">
                          <a:solidFill>
                            <a:schemeClr val="bg1"/>
                          </a:solidFill>
                          <a:latin typeface="+mj-lt"/>
                        </a:rPr>
                        <a:t>5</a:t>
                      </a:r>
                    </a:p>
                  </a:txBody>
                  <a:tcPr anchor="ctr">
                    <a:solidFill>
                      <a:schemeClr val="bg2">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dirty="0">
                          <a:solidFill>
                            <a:schemeClr val="bg1"/>
                          </a:solidFill>
                          <a:latin typeface="+mj-lt"/>
                        </a:rPr>
                        <a:t>Workplace monitoring</a:t>
                      </a:r>
                    </a:p>
                  </a:txBody>
                  <a:tcPr anchor="ctr">
                    <a:solidFill>
                      <a:schemeClr val="bg2">
                        <a:lumMod val="75000"/>
                      </a:schemeClr>
                    </a:solidFill>
                  </a:tcPr>
                </a:tc>
                <a:extLst>
                  <a:ext uri="{0D108BD9-81ED-4DB2-BD59-A6C34878D82A}">
                    <a16:rowId xmlns:a16="http://schemas.microsoft.com/office/drawing/2014/main" val="494350518"/>
                  </a:ext>
                </a:extLst>
              </a:tr>
            </a:tbl>
          </a:graphicData>
        </a:graphic>
      </p:graphicFrame>
      <p:sp>
        <p:nvSpPr>
          <p:cNvPr id="6" name="Rectangle 5"/>
          <p:cNvSpPr/>
          <p:nvPr/>
        </p:nvSpPr>
        <p:spPr>
          <a:xfrm>
            <a:off x="3097760" y="1311276"/>
            <a:ext cx="4854012" cy="517525"/>
          </a:xfrm>
          <a:prstGeom prst="rect">
            <a:avLst/>
          </a:prstGeom>
          <a:solidFill>
            <a:srgbClr val="99B7BD"/>
          </a:solidFill>
        </p:spPr>
        <p:txBody>
          <a:bodyPr wrap="square" lIns="36000" tIns="36000" rIns="36000" bIns="36000" anchor="ctr">
            <a:noAutofit/>
          </a:bodyPr>
          <a:lstStyle/>
          <a:p>
            <a:r>
              <a:rPr lang="en-GB" sz="1400" dirty="0">
                <a:solidFill>
                  <a:schemeClr val="bg1"/>
                </a:solidFill>
                <a:latin typeface="+mj-lt"/>
              </a:rPr>
              <a:t>Management system – fit for purpose &amp; meets industry standards</a:t>
            </a:r>
          </a:p>
        </p:txBody>
      </p:sp>
      <p:sp>
        <p:nvSpPr>
          <p:cNvPr id="9" name="Rectangle 8"/>
          <p:cNvSpPr/>
          <p:nvPr/>
        </p:nvSpPr>
        <p:spPr>
          <a:xfrm>
            <a:off x="3089219" y="1849269"/>
            <a:ext cx="4854011" cy="552094"/>
          </a:xfrm>
          <a:prstGeom prst="rect">
            <a:avLst/>
          </a:prstGeom>
          <a:solidFill>
            <a:srgbClr val="44B2AF"/>
          </a:solidFill>
        </p:spPr>
        <p:txBody>
          <a:bodyPr wrap="square" lIns="36000" tIns="36000" rIns="36000" bIns="36000">
            <a:noAutofit/>
          </a:bodyPr>
          <a:lstStyle/>
          <a:p>
            <a:pPr defTabSz="1076325"/>
            <a:r>
              <a:rPr lang="en-GB" sz="1400" dirty="0">
                <a:solidFill>
                  <a:schemeClr val="bg1"/>
                </a:solidFill>
                <a:latin typeface="+mj-lt"/>
              </a:rPr>
              <a:t>Specific technical systems are fit for purpose </a:t>
            </a:r>
          </a:p>
          <a:p>
            <a:pPr defTabSz="1076325"/>
            <a:r>
              <a:rPr lang="en-GB" sz="1400" dirty="0">
                <a:solidFill>
                  <a:schemeClr val="bg1"/>
                </a:solidFill>
                <a:latin typeface="+mj-lt"/>
              </a:rPr>
              <a:t>e.g. processes, plant design &amp; operations</a:t>
            </a:r>
          </a:p>
        </p:txBody>
      </p:sp>
      <p:sp>
        <p:nvSpPr>
          <p:cNvPr id="11" name="Rectangle 10"/>
          <p:cNvSpPr/>
          <p:nvPr/>
        </p:nvSpPr>
        <p:spPr>
          <a:xfrm>
            <a:off x="3089215" y="2427906"/>
            <a:ext cx="4854016" cy="504210"/>
          </a:xfrm>
          <a:prstGeom prst="rect">
            <a:avLst/>
          </a:prstGeom>
          <a:solidFill>
            <a:srgbClr val="008884"/>
          </a:solidFill>
        </p:spPr>
        <p:txBody>
          <a:bodyPr wrap="square" lIns="36000" tIns="36000" rIns="36000" bIns="36000">
            <a:noAutofit/>
          </a:bodyPr>
          <a:lstStyle/>
          <a:p>
            <a:r>
              <a:rPr lang="en-GB" sz="1400" dirty="0">
                <a:solidFill>
                  <a:schemeClr val="bg1"/>
                </a:solidFill>
                <a:latin typeface="+mj-lt"/>
              </a:rPr>
              <a:t>Confirms the organisation actually does what it says meeting the requirements (Inc. statutory) of own procedures &amp; processes</a:t>
            </a:r>
          </a:p>
        </p:txBody>
      </p:sp>
      <p:sp>
        <p:nvSpPr>
          <p:cNvPr id="12" name="Rectangle 11"/>
          <p:cNvSpPr/>
          <p:nvPr/>
        </p:nvSpPr>
        <p:spPr>
          <a:xfrm>
            <a:off x="3089215" y="2955639"/>
            <a:ext cx="4871103" cy="538029"/>
          </a:xfrm>
          <a:prstGeom prst="rect">
            <a:avLst/>
          </a:prstGeom>
          <a:solidFill>
            <a:schemeClr val="bg2"/>
          </a:solidFill>
        </p:spPr>
        <p:txBody>
          <a:bodyPr wrap="square" lIns="36000" tIns="36000" rIns="36000" bIns="36000">
            <a:noAutofit/>
          </a:bodyPr>
          <a:lstStyle/>
          <a:p>
            <a:pPr>
              <a:spcAft>
                <a:spcPts val="1200"/>
              </a:spcAft>
            </a:pPr>
            <a:r>
              <a:rPr lang="en-GB" sz="1400" dirty="0">
                <a:solidFill>
                  <a:schemeClr val="bg1"/>
                </a:solidFill>
                <a:latin typeface="+mj-lt"/>
              </a:rPr>
              <a:t>Confirms an organisation’s arrangements to comply with relevant statutory provisions and ALARP risk control  </a:t>
            </a:r>
          </a:p>
        </p:txBody>
      </p:sp>
      <p:sp>
        <p:nvSpPr>
          <p:cNvPr id="22" name="Rectangle 21"/>
          <p:cNvSpPr/>
          <p:nvPr/>
        </p:nvSpPr>
        <p:spPr>
          <a:xfrm>
            <a:off x="811687" y="3499939"/>
            <a:ext cx="2156671" cy="599561"/>
          </a:xfrm>
          <a:prstGeom prst="rect">
            <a:avLst/>
          </a:prstGeom>
          <a:noFill/>
          <a:ln w="50800">
            <a:solidFill>
              <a:srgbClr val="F6932B"/>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Tree>
    <p:extLst>
      <p:ext uri="{BB962C8B-B14F-4D97-AF65-F5344CB8AC3E}">
        <p14:creationId xmlns:p14="http://schemas.microsoft.com/office/powerpoint/2010/main" val="10488782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7D9850F-3958-46CA-8593-CD3C796AE5B9}"/>
              </a:ext>
            </a:extLst>
          </p:cNvPr>
          <p:cNvSpPr/>
          <p:nvPr/>
        </p:nvSpPr>
        <p:spPr>
          <a:xfrm>
            <a:off x="468000" y="1044000"/>
            <a:ext cx="8279933" cy="3600000"/>
          </a:xfrm>
          <a:prstGeom prst="rect">
            <a:avLst/>
          </a:prstGeom>
          <a:solidFill>
            <a:srgbClr val="BDE1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2" name="Title 1"/>
          <p:cNvSpPr>
            <a:spLocks noGrp="1"/>
          </p:cNvSpPr>
          <p:nvPr>
            <p:ph type="title"/>
          </p:nvPr>
        </p:nvSpPr>
        <p:spPr/>
        <p:txBody>
          <a:bodyPr/>
          <a:lstStyle/>
          <a:p>
            <a:r>
              <a:rPr lang="en-GB" dirty="0"/>
              <a:t>Assurance activities: System audits</a:t>
            </a:r>
          </a:p>
        </p:txBody>
      </p:sp>
      <p:sp>
        <p:nvSpPr>
          <p:cNvPr id="3" name="Slide Number Placeholder 2"/>
          <p:cNvSpPr>
            <a:spLocks noGrp="1"/>
          </p:cNvSpPr>
          <p:nvPr>
            <p:ph type="sldNum" sz="quarter" idx="12"/>
          </p:nvPr>
        </p:nvSpPr>
        <p:spPr/>
        <p:txBody>
          <a:bodyPr/>
          <a:lstStyle/>
          <a:p>
            <a:fld id="{B1249AB1-AB30-4DB9-BB9C-D847817A3AC3}" type="slidenum">
              <a:rPr lang="en-GB" smtClean="0"/>
              <a:pPr/>
              <a:t>15</a:t>
            </a:fld>
            <a:endParaRPr lang="en-GB"/>
          </a:p>
        </p:txBody>
      </p:sp>
      <p:graphicFrame>
        <p:nvGraphicFramePr>
          <p:cNvPr id="5" name="Table 4"/>
          <p:cNvGraphicFramePr>
            <a:graphicFrameLocks noGrp="1"/>
          </p:cNvGraphicFramePr>
          <p:nvPr/>
        </p:nvGraphicFramePr>
        <p:xfrm>
          <a:off x="535255" y="1644650"/>
          <a:ext cx="2388920" cy="1854200"/>
        </p:xfrm>
        <a:graphic>
          <a:graphicData uri="http://schemas.openxmlformats.org/drawingml/2006/table">
            <a:tbl>
              <a:tblPr firstRow="1" bandRow="1">
                <a:tableStyleId>{5C22544A-7EE6-4342-B048-85BDC9FD1C3A}</a:tableStyleId>
              </a:tblPr>
              <a:tblGrid>
                <a:gridCol w="289446">
                  <a:extLst>
                    <a:ext uri="{9D8B030D-6E8A-4147-A177-3AD203B41FA5}">
                      <a16:colId xmlns:a16="http://schemas.microsoft.com/office/drawing/2014/main" val="4145957635"/>
                    </a:ext>
                  </a:extLst>
                </a:gridCol>
                <a:gridCol w="2099474">
                  <a:extLst>
                    <a:ext uri="{9D8B030D-6E8A-4147-A177-3AD203B41FA5}">
                      <a16:colId xmlns:a16="http://schemas.microsoft.com/office/drawing/2014/main" val="3401819419"/>
                    </a:ext>
                  </a:extLst>
                </a:gridCol>
              </a:tblGrid>
              <a:tr h="370840">
                <a:tc>
                  <a:txBody>
                    <a:bodyPr/>
                    <a:lstStyle/>
                    <a:p>
                      <a:pPr algn="ctr"/>
                      <a:r>
                        <a:rPr lang="en-GB" sz="1400" b="0" kern="1200" dirty="0">
                          <a:solidFill>
                            <a:schemeClr val="bg1"/>
                          </a:solidFill>
                          <a:latin typeface="+mj-lt"/>
                          <a:ea typeface="+mn-ea"/>
                          <a:cs typeface="+mn-cs"/>
                        </a:rPr>
                        <a:t>1</a:t>
                      </a:r>
                    </a:p>
                  </a:txBody>
                  <a:tcPr anchor="ctr">
                    <a:lnT w="38100" cmpd="sng">
                      <a:noFill/>
                    </a:lnT>
                    <a:lnB w="12700" cmpd="sng">
                      <a:noFill/>
                    </a:lnB>
                    <a:solidFill>
                      <a:srgbClr val="99B7BD"/>
                    </a:solidFill>
                  </a:tcPr>
                </a:tc>
                <a:tc>
                  <a:txBody>
                    <a:bodyPr/>
                    <a:lstStyle/>
                    <a:p>
                      <a:pPr marL="0" indent="0" algn="l">
                        <a:buFont typeface="+mj-lt"/>
                        <a:buNone/>
                      </a:pPr>
                      <a:r>
                        <a:rPr lang="en-GB" sz="1400" b="0" kern="1200" dirty="0">
                          <a:solidFill>
                            <a:schemeClr val="bg1"/>
                          </a:solidFill>
                          <a:latin typeface="+mj-lt"/>
                          <a:ea typeface="+mn-ea"/>
                          <a:cs typeface="+mn-cs"/>
                        </a:rPr>
                        <a:t>System audits</a:t>
                      </a:r>
                    </a:p>
                  </a:txBody>
                  <a:tcPr anchor="ctr">
                    <a:lnT w="38100" cmpd="sng">
                      <a:noFill/>
                    </a:lnT>
                    <a:lnB w="12700" cmpd="sng">
                      <a:noFill/>
                    </a:lnB>
                    <a:solidFill>
                      <a:srgbClr val="99B7BD"/>
                    </a:solidFill>
                  </a:tcPr>
                </a:tc>
                <a:extLst>
                  <a:ext uri="{0D108BD9-81ED-4DB2-BD59-A6C34878D82A}">
                    <a16:rowId xmlns:a16="http://schemas.microsoft.com/office/drawing/2014/main" val="3201733986"/>
                  </a:ext>
                </a:extLst>
              </a:tr>
              <a:tr h="370840">
                <a:tc>
                  <a:txBody>
                    <a:bodyPr/>
                    <a:lstStyle/>
                    <a:p>
                      <a:r>
                        <a:rPr lang="en-GB" sz="1400" b="0" dirty="0">
                          <a:solidFill>
                            <a:schemeClr val="bg1"/>
                          </a:solidFill>
                          <a:latin typeface="+mj-lt"/>
                        </a:rPr>
                        <a:t>2</a:t>
                      </a:r>
                    </a:p>
                  </a:txBody>
                  <a:tcPr anchor="ctr">
                    <a:lnT w="38100" cmpd="sng">
                      <a:noFill/>
                    </a:lnT>
                    <a:solidFill>
                      <a:srgbClr val="44B2A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dirty="0">
                          <a:solidFill>
                            <a:schemeClr val="bg1"/>
                          </a:solidFill>
                          <a:latin typeface="+mj-lt"/>
                        </a:rPr>
                        <a:t>Technical audits</a:t>
                      </a:r>
                    </a:p>
                  </a:txBody>
                  <a:tcPr anchor="ctr">
                    <a:lnT w="38100" cmpd="sng">
                      <a:noFill/>
                    </a:lnT>
                    <a:solidFill>
                      <a:srgbClr val="44B2AF"/>
                    </a:solidFill>
                  </a:tcPr>
                </a:tc>
                <a:extLst>
                  <a:ext uri="{0D108BD9-81ED-4DB2-BD59-A6C34878D82A}">
                    <a16:rowId xmlns:a16="http://schemas.microsoft.com/office/drawing/2014/main" val="43955626"/>
                  </a:ext>
                </a:extLst>
              </a:tr>
              <a:tr h="370840">
                <a:tc>
                  <a:txBody>
                    <a:bodyPr/>
                    <a:lstStyle/>
                    <a:p>
                      <a:r>
                        <a:rPr lang="en-GB" sz="1400" b="0" dirty="0">
                          <a:solidFill>
                            <a:schemeClr val="bg1"/>
                          </a:solidFill>
                          <a:latin typeface="+mj-lt"/>
                        </a:rPr>
                        <a:t>3</a:t>
                      </a:r>
                    </a:p>
                  </a:txBody>
                  <a:tcPr anchor="ctr">
                    <a:solidFill>
                      <a:srgbClr val="008884"/>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dirty="0">
                          <a:solidFill>
                            <a:schemeClr val="bg1"/>
                          </a:solidFill>
                          <a:latin typeface="+mj-lt"/>
                        </a:rPr>
                        <a:t>Compliance audits</a:t>
                      </a:r>
                    </a:p>
                  </a:txBody>
                  <a:tcPr anchor="ctr">
                    <a:solidFill>
                      <a:srgbClr val="008884"/>
                    </a:solidFill>
                  </a:tcPr>
                </a:tc>
                <a:extLst>
                  <a:ext uri="{0D108BD9-81ED-4DB2-BD59-A6C34878D82A}">
                    <a16:rowId xmlns:a16="http://schemas.microsoft.com/office/drawing/2014/main" val="1738880061"/>
                  </a:ext>
                </a:extLst>
              </a:tr>
              <a:tr h="370840">
                <a:tc>
                  <a:txBody>
                    <a:bodyPr/>
                    <a:lstStyle/>
                    <a:p>
                      <a:r>
                        <a:rPr lang="en-GB" sz="1400" b="0" dirty="0">
                          <a:solidFill>
                            <a:schemeClr val="bg1"/>
                          </a:solidFill>
                          <a:latin typeface="+mj-lt"/>
                        </a:rPr>
                        <a:t>4</a:t>
                      </a:r>
                    </a:p>
                  </a:txBody>
                  <a:tcPr anchor="ctr">
                    <a:solidFill>
                      <a:srgbClr val="412B8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dirty="0">
                          <a:solidFill>
                            <a:schemeClr val="bg1"/>
                          </a:solidFill>
                          <a:latin typeface="+mj-lt"/>
                        </a:rPr>
                        <a:t>Regulatory audits</a:t>
                      </a:r>
                    </a:p>
                  </a:txBody>
                  <a:tcPr anchor="ctr">
                    <a:solidFill>
                      <a:srgbClr val="412B88"/>
                    </a:solidFill>
                  </a:tcPr>
                </a:tc>
                <a:extLst>
                  <a:ext uri="{0D108BD9-81ED-4DB2-BD59-A6C34878D82A}">
                    <a16:rowId xmlns:a16="http://schemas.microsoft.com/office/drawing/2014/main" val="1548865066"/>
                  </a:ext>
                </a:extLst>
              </a:tr>
              <a:tr h="370840">
                <a:tc>
                  <a:txBody>
                    <a:bodyPr/>
                    <a:lstStyle/>
                    <a:p>
                      <a:r>
                        <a:rPr lang="en-GB" sz="1600" b="1" dirty="0">
                          <a:solidFill>
                            <a:schemeClr val="bg1"/>
                          </a:solidFill>
                          <a:latin typeface="+mj-lt"/>
                        </a:rPr>
                        <a:t>5</a:t>
                      </a:r>
                    </a:p>
                  </a:txBody>
                  <a:tcPr anchor="ctr">
                    <a:solidFill>
                      <a:schemeClr val="bg2">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1" dirty="0">
                          <a:solidFill>
                            <a:schemeClr val="bg1"/>
                          </a:solidFill>
                          <a:latin typeface="+mj-lt"/>
                        </a:rPr>
                        <a:t>Workplace monitoring</a:t>
                      </a:r>
                    </a:p>
                  </a:txBody>
                  <a:tcPr anchor="ctr">
                    <a:solidFill>
                      <a:schemeClr val="bg2">
                        <a:lumMod val="75000"/>
                      </a:schemeClr>
                    </a:solidFill>
                  </a:tcPr>
                </a:tc>
                <a:extLst>
                  <a:ext uri="{0D108BD9-81ED-4DB2-BD59-A6C34878D82A}">
                    <a16:rowId xmlns:a16="http://schemas.microsoft.com/office/drawing/2014/main" val="494350518"/>
                  </a:ext>
                </a:extLst>
              </a:tr>
            </a:tbl>
          </a:graphicData>
        </a:graphic>
      </p:graphicFrame>
      <p:sp>
        <p:nvSpPr>
          <p:cNvPr id="6" name="Rectangle 5"/>
          <p:cNvSpPr/>
          <p:nvPr/>
        </p:nvSpPr>
        <p:spPr>
          <a:xfrm>
            <a:off x="3667124" y="1230951"/>
            <a:ext cx="4936875" cy="3240000"/>
          </a:xfrm>
          <a:prstGeom prst="rect">
            <a:avLst/>
          </a:prstGeom>
          <a:solidFill>
            <a:srgbClr val="260056"/>
          </a:solidFill>
        </p:spPr>
        <p:txBody>
          <a:bodyPr wrap="square">
            <a:noAutofit/>
          </a:bodyPr>
          <a:lstStyle/>
          <a:p>
            <a:pPr>
              <a:spcAft>
                <a:spcPts val="1800"/>
              </a:spcAft>
            </a:pPr>
            <a:r>
              <a:rPr lang="en-GB" sz="1600" dirty="0">
                <a:solidFill>
                  <a:schemeClr val="bg1"/>
                </a:solidFill>
                <a:latin typeface="+mj-lt"/>
              </a:rPr>
              <a:t>Monitors control measures for activities, especially those deemed as high risk</a:t>
            </a:r>
          </a:p>
          <a:p>
            <a:pPr>
              <a:spcAft>
                <a:spcPts val="1800"/>
              </a:spcAft>
            </a:pPr>
            <a:r>
              <a:rPr lang="en-GB" sz="1600" dirty="0">
                <a:solidFill>
                  <a:schemeClr val="bg1"/>
                </a:solidFill>
                <a:latin typeface="+mj-lt"/>
              </a:rPr>
              <a:t>Normally conducted by the asset leadership team </a:t>
            </a:r>
          </a:p>
          <a:p>
            <a:pPr>
              <a:spcAft>
                <a:spcPts val="1800"/>
              </a:spcAft>
            </a:pPr>
            <a:r>
              <a:rPr lang="en-GB" sz="1600" dirty="0">
                <a:solidFill>
                  <a:schemeClr val="bg1"/>
                </a:solidFill>
                <a:latin typeface="+mj-lt"/>
              </a:rPr>
              <a:t>Allows good practices to be identified</a:t>
            </a:r>
          </a:p>
          <a:p>
            <a:pPr>
              <a:spcAft>
                <a:spcPts val="1800"/>
              </a:spcAft>
            </a:pPr>
            <a:r>
              <a:rPr lang="en-GB" sz="1600" dirty="0">
                <a:solidFill>
                  <a:schemeClr val="bg1"/>
                </a:solidFill>
                <a:latin typeface="+mj-lt"/>
              </a:rPr>
              <a:t>Allows trending to identify weak signals and provide insight into underlying causes</a:t>
            </a:r>
          </a:p>
          <a:p>
            <a:pPr>
              <a:spcAft>
                <a:spcPts val="1800"/>
              </a:spcAft>
            </a:pPr>
            <a:r>
              <a:rPr lang="en-GB" sz="1600" dirty="0">
                <a:solidFill>
                  <a:schemeClr val="bg1"/>
                </a:solidFill>
                <a:latin typeface="+mj-lt"/>
              </a:rPr>
              <a:t>Should be viewed as a positive activity, looking for learnings, rather than non-compliances</a:t>
            </a:r>
          </a:p>
        </p:txBody>
      </p:sp>
      <p:sp>
        <p:nvSpPr>
          <p:cNvPr id="4" name="Rectangle 3"/>
          <p:cNvSpPr/>
          <p:nvPr/>
        </p:nvSpPr>
        <p:spPr>
          <a:xfrm>
            <a:off x="535255" y="3122002"/>
            <a:ext cx="2384175" cy="376848"/>
          </a:xfrm>
          <a:prstGeom prst="rect">
            <a:avLst/>
          </a:prstGeom>
          <a:noFill/>
          <a:ln w="50800">
            <a:solidFill>
              <a:srgbClr val="F6932B"/>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16" name="Freeform: Shape 15">
            <a:extLst>
              <a:ext uri="{FF2B5EF4-FFF2-40B4-BE49-F238E27FC236}">
                <a16:creationId xmlns:a16="http://schemas.microsoft.com/office/drawing/2014/main" id="{A470C4FE-A3E5-4422-B473-4F3FFE13F001}"/>
              </a:ext>
            </a:extLst>
          </p:cNvPr>
          <p:cNvSpPr/>
          <p:nvPr/>
        </p:nvSpPr>
        <p:spPr>
          <a:xfrm>
            <a:off x="2919461" y="1230951"/>
            <a:ext cx="752527" cy="3240000"/>
          </a:xfrm>
          <a:custGeom>
            <a:avLst/>
            <a:gdLst>
              <a:gd name="connsiteX0" fmla="*/ 0 w 647700"/>
              <a:gd name="connsiteY0" fmla="*/ 393700 h 3282950"/>
              <a:gd name="connsiteX1" fmla="*/ 647700 w 647700"/>
              <a:gd name="connsiteY1" fmla="*/ 0 h 3282950"/>
              <a:gd name="connsiteX2" fmla="*/ 641350 w 647700"/>
              <a:gd name="connsiteY2" fmla="*/ 3282950 h 3282950"/>
              <a:gd name="connsiteX3" fmla="*/ 0 w 647700"/>
              <a:gd name="connsiteY3" fmla="*/ 793750 h 3282950"/>
              <a:gd name="connsiteX4" fmla="*/ 0 w 647700"/>
              <a:gd name="connsiteY4" fmla="*/ 393700 h 3282950"/>
              <a:gd name="connsiteX0" fmla="*/ 0 w 661076"/>
              <a:gd name="connsiteY0" fmla="*/ 393700 h 3289280"/>
              <a:gd name="connsiteX1" fmla="*/ 647700 w 661076"/>
              <a:gd name="connsiteY1" fmla="*/ 0 h 3289280"/>
              <a:gd name="connsiteX2" fmla="*/ 660898 w 661076"/>
              <a:gd name="connsiteY2" fmla="*/ 3289280 h 3289280"/>
              <a:gd name="connsiteX3" fmla="*/ 0 w 661076"/>
              <a:gd name="connsiteY3" fmla="*/ 793750 h 3289280"/>
              <a:gd name="connsiteX4" fmla="*/ 0 w 661076"/>
              <a:gd name="connsiteY4" fmla="*/ 393700 h 3289280"/>
              <a:gd name="connsiteX0" fmla="*/ 0 w 661076"/>
              <a:gd name="connsiteY0" fmla="*/ 393700 h 3295610"/>
              <a:gd name="connsiteX1" fmla="*/ 647700 w 661076"/>
              <a:gd name="connsiteY1" fmla="*/ 0 h 3295610"/>
              <a:gd name="connsiteX2" fmla="*/ 660898 w 661076"/>
              <a:gd name="connsiteY2" fmla="*/ 3295610 h 3295610"/>
              <a:gd name="connsiteX3" fmla="*/ 0 w 661076"/>
              <a:gd name="connsiteY3" fmla="*/ 793750 h 3295610"/>
              <a:gd name="connsiteX4" fmla="*/ 0 w 661076"/>
              <a:gd name="connsiteY4" fmla="*/ 393700 h 3295610"/>
              <a:gd name="connsiteX0" fmla="*/ 0 w 661076"/>
              <a:gd name="connsiteY0" fmla="*/ 393700 h 3295610"/>
              <a:gd name="connsiteX1" fmla="*/ 647700 w 661076"/>
              <a:gd name="connsiteY1" fmla="*/ 0 h 3295610"/>
              <a:gd name="connsiteX2" fmla="*/ 660898 w 661076"/>
              <a:gd name="connsiteY2" fmla="*/ 3295610 h 3295610"/>
              <a:gd name="connsiteX3" fmla="*/ 0 w 661076"/>
              <a:gd name="connsiteY3" fmla="*/ 793750 h 3295610"/>
              <a:gd name="connsiteX4" fmla="*/ 0 w 661076"/>
              <a:gd name="connsiteY4" fmla="*/ 393700 h 3295610"/>
              <a:gd name="connsiteX0" fmla="*/ 0 w 661271"/>
              <a:gd name="connsiteY0" fmla="*/ 393700 h 3295610"/>
              <a:gd name="connsiteX1" fmla="*/ 657473 w 661271"/>
              <a:gd name="connsiteY1" fmla="*/ 0 h 3295610"/>
              <a:gd name="connsiteX2" fmla="*/ 660898 w 661271"/>
              <a:gd name="connsiteY2" fmla="*/ 3295610 h 3295610"/>
              <a:gd name="connsiteX3" fmla="*/ 0 w 661271"/>
              <a:gd name="connsiteY3" fmla="*/ 793750 h 3295610"/>
              <a:gd name="connsiteX4" fmla="*/ 0 w 661271"/>
              <a:gd name="connsiteY4" fmla="*/ 393700 h 3295610"/>
              <a:gd name="connsiteX0" fmla="*/ 0 w 769533"/>
              <a:gd name="connsiteY0" fmla="*/ 403921 h 3295610"/>
              <a:gd name="connsiteX1" fmla="*/ 765735 w 769533"/>
              <a:gd name="connsiteY1" fmla="*/ 0 h 3295610"/>
              <a:gd name="connsiteX2" fmla="*/ 769160 w 769533"/>
              <a:gd name="connsiteY2" fmla="*/ 3295610 h 3295610"/>
              <a:gd name="connsiteX3" fmla="*/ 108262 w 769533"/>
              <a:gd name="connsiteY3" fmla="*/ 793750 h 3295610"/>
              <a:gd name="connsiteX4" fmla="*/ 0 w 769533"/>
              <a:gd name="connsiteY4" fmla="*/ 403921 h 3295610"/>
              <a:gd name="connsiteX0" fmla="*/ 0 w 769533"/>
              <a:gd name="connsiteY0" fmla="*/ 403921 h 3295610"/>
              <a:gd name="connsiteX1" fmla="*/ 765735 w 769533"/>
              <a:gd name="connsiteY1" fmla="*/ 0 h 3295610"/>
              <a:gd name="connsiteX2" fmla="*/ 769160 w 769533"/>
              <a:gd name="connsiteY2" fmla="*/ 3295610 h 3295610"/>
              <a:gd name="connsiteX3" fmla="*/ 0 w 769533"/>
              <a:gd name="connsiteY3" fmla="*/ 793750 h 3295610"/>
              <a:gd name="connsiteX4" fmla="*/ 0 w 769533"/>
              <a:gd name="connsiteY4" fmla="*/ 403921 h 3295610"/>
              <a:gd name="connsiteX0" fmla="*/ 0 w 769533"/>
              <a:gd name="connsiteY0" fmla="*/ 403921 h 3295610"/>
              <a:gd name="connsiteX1" fmla="*/ 765735 w 769533"/>
              <a:gd name="connsiteY1" fmla="*/ 0 h 3295610"/>
              <a:gd name="connsiteX2" fmla="*/ 769160 w 769533"/>
              <a:gd name="connsiteY2" fmla="*/ 3295610 h 3295610"/>
              <a:gd name="connsiteX3" fmla="*/ 6132 w 769533"/>
              <a:gd name="connsiteY3" fmla="*/ 1170651 h 3295610"/>
              <a:gd name="connsiteX4" fmla="*/ 0 w 769533"/>
              <a:gd name="connsiteY4" fmla="*/ 403921 h 3295610"/>
              <a:gd name="connsiteX0" fmla="*/ 0 w 794063"/>
              <a:gd name="connsiteY0" fmla="*/ 786901 h 3295610"/>
              <a:gd name="connsiteX1" fmla="*/ 790265 w 794063"/>
              <a:gd name="connsiteY1" fmla="*/ 0 h 3295610"/>
              <a:gd name="connsiteX2" fmla="*/ 793690 w 794063"/>
              <a:gd name="connsiteY2" fmla="*/ 3295610 h 3295610"/>
              <a:gd name="connsiteX3" fmla="*/ 30662 w 794063"/>
              <a:gd name="connsiteY3" fmla="*/ 1170651 h 3295610"/>
              <a:gd name="connsiteX4" fmla="*/ 0 w 794063"/>
              <a:gd name="connsiteY4" fmla="*/ 786901 h 3295610"/>
              <a:gd name="connsiteX0" fmla="*/ 0 w 775665"/>
              <a:gd name="connsiteY0" fmla="*/ 786901 h 3295610"/>
              <a:gd name="connsiteX1" fmla="*/ 771867 w 775665"/>
              <a:gd name="connsiteY1" fmla="*/ 0 h 3295610"/>
              <a:gd name="connsiteX2" fmla="*/ 775292 w 775665"/>
              <a:gd name="connsiteY2" fmla="*/ 3295610 h 3295610"/>
              <a:gd name="connsiteX3" fmla="*/ 12264 w 775665"/>
              <a:gd name="connsiteY3" fmla="*/ 1170651 h 3295610"/>
              <a:gd name="connsiteX4" fmla="*/ 0 w 775665"/>
              <a:gd name="connsiteY4" fmla="*/ 786901 h 3295610"/>
              <a:gd name="connsiteX0" fmla="*/ 12266 w 787931"/>
              <a:gd name="connsiteY0" fmla="*/ 786901 h 3295610"/>
              <a:gd name="connsiteX1" fmla="*/ 784133 w 787931"/>
              <a:gd name="connsiteY1" fmla="*/ 0 h 3295610"/>
              <a:gd name="connsiteX2" fmla="*/ 787558 w 787931"/>
              <a:gd name="connsiteY2" fmla="*/ 3295610 h 3295610"/>
              <a:gd name="connsiteX3" fmla="*/ 0 w 787931"/>
              <a:gd name="connsiteY3" fmla="*/ 1164572 h 3295610"/>
              <a:gd name="connsiteX4" fmla="*/ 12266 w 787931"/>
              <a:gd name="connsiteY4" fmla="*/ 786901 h 3295610"/>
              <a:gd name="connsiteX0" fmla="*/ 1 w 787931"/>
              <a:gd name="connsiteY0" fmla="*/ 780822 h 3295610"/>
              <a:gd name="connsiteX1" fmla="*/ 784133 w 787931"/>
              <a:gd name="connsiteY1" fmla="*/ 0 h 3295610"/>
              <a:gd name="connsiteX2" fmla="*/ 787558 w 787931"/>
              <a:gd name="connsiteY2" fmla="*/ 3295610 h 3295610"/>
              <a:gd name="connsiteX3" fmla="*/ 0 w 787931"/>
              <a:gd name="connsiteY3" fmla="*/ 1164572 h 3295610"/>
              <a:gd name="connsiteX4" fmla="*/ 1 w 787931"/>
              <a:gd name="connsiteY4" fmla="*/ 780822 h 3295610"/>
              <a:gd name="connsiteX0" fmla="*/ 0 w 787930"/>
              <a:gd name="connsiteY0" fmla="*/ 780822 h 3295610"/>
              <a:gd name="connsiteX1" fmla="*/ 784132 w 787930"/>
              <a:gd name="connsiteY1" fmla="*/ 0 h 3295610"/>
              <a:gd name="connsiteX2" fmla="*/ 787557 w 787930"/>
              <a:gd name="connsiteY2" fmla="*/ 3295610 h 3295610"/>
              <a:gd name="connsiteX3" fmla="*/ 30662 w 787930"/>
              <a:gd name="connsiteY3" fmla="*/ 1164572 h 3295610"/>
              <a:gd name="connsiteX4" fmla="*/ 0 w 787930"/>
              <a:gd name="connsiteY4" fmla="*/ 780822 h 3295610"/>
              <a:gd name="connsiteX0" fmla="*/ 0 w 787930"/>
              <a:gd name="connsiteY0" fmla="*/ 780822 h 3295610"/>
              <a:gd name="connsiteX1" fmla="*/ 784132 w 787930"/>
              <a:gd name="connsiteY1" fmla="*/ 0 h 3295610"/>
              <a:gd name="connsiteX2" fmla="*/ 787557 w 787930"/>
              <a:gd name="connsiteY2" fmla="*/ 3295610 h 3295610"/>
              <a:gd name="connsiteX3" fmla="*/ 12264 w 787930"/>
              <a:gd name="connsiteY3" fmla="*/ 1164572 h 3295610"/>
              <a:gd name="connsiteX4" fmla="*/ 0 w 787930"/>
              <a:gd name="connsiteY4" fmla="*/ 780822 h 3295610"/>
              <a:gd name="connsiteX0" fmla="*/ 0 w 781798"/>
              <a:gd name="connsiteY0" fmla="*/ 780822 h 3295610"/>
              <a:gd name="connsiteX1" fmla="*/ 778000 w 781798"/>
              <a:gd name="connsiteY1" fmla="*/ 0 h 3295610"/>
              <a:gd name="connsiteX2" fmla="*/ 781425 w 781798"/>
              <a:gd name="connsiteY2" fmla="*/ 3295610 h 3295610"/>
              <a:gd name="connsiteX3" fmla="*/ 6132 w 781798"/>
              <a:gd name="connsiteY3" fmla="*/ 1164572 h 3295610"/>
              <a:gd name="connsiteX4" fmla="*/ 0 w 781798"/>
              <a:gd name="connsiteY4" fmla="*/ 780822 h 3295610"/>
              <a:gd name="connsiteX0" fmla="*/ 0 w 782888"/>
              <a:gd name="connsiteY0" fmla="*/ 788089 h 3302877"/>
              <a:gd name="connsiteX1" fmla="*/ 782888 w 782888"/>
              <a:gd name="connsiteY1" fmla="*/ 0 h 3302877"/>
              <a:gd name="connsiteX2" fmla="*/ 781425 w 782888"/>
              <a:gd name="connsiteY2" fmla="*/ 3302877 h 3302877"/>
              <a:gd name="connsiteX3" fmla="*/ 6132 w 782888"/>
              <a:gd name="connsiteY3" fmla="*/ 1171839 h 3302877"/>
              <a:gd name="connsiteX4" fmla="*/ 0 w 782888"/>
              <a:gd name="connsiteY4" fmla="*/ 788089 h 3302877"/>
              <a:gd name="connsiteX0" fmla="*/ 0 w 781941"/>
              <a:gd name="connsiteY0" fmla="*/ 775978 h 3290766"/>
              <a:gd name="connsiteX1" fmla="*/ 780445 w 781941"/>
              <a:gd name="connsiteY1" fmla="*/ 0 h 3290766"/>
              <a:gd name="connsiteX2" fmla="*/ 781425 w 781941"/>
              <a:gd name="connsiteY2" fmla="*/ 3290766 h 3290766"/>
              <a:gd name="connsiteX3" fmla="*/ 6132 w 781941"/>
              <a:gd name="connsiteY3" fmla="*/ 1159728 h 3290766"/>
              <a:gd name="connsiteX4" fmla="*/ 0 w 781941"/>
              <a:gd name="connsiteY4" fmla="*/ 775978 h 3290766"/>
              <a:gd name="connsiteX0" fmla="*/ 0 w 782888"/>
              <a:gd name="connsiteY0" fmla="*/ 785666 h 3300454"/>
              <a:gd name="connsiteX1" fmla="*/ 782888 w 782888"/>
              <a:gd name="connsiteY1" fmla="*/ 0 h 3300454"/>
              <a:gd name="connsiteX2" fmla="*/ 781425 w 782888"/>
              <a:gd name="connsiteY2" fmla="*/ 3300454 h 3300454"/>
              <a:gd name="connsiteX3" fmla="*/ 6132 w 782888"/>
              <a:gd name="connsiteY3" fmla="*/ 1169416 h 3300454"/>
              <a:gd name="connsiteX4" fmla="*/ 0 w 782888"/>
              <a:gd name="connsiteY4" fmla="*/ 785666 h 3300454"/>
              <a:gd name="connsiteX0" fmla="*/ 0 w 781941"/>
              <a:gd name="connsiteY0" fmla="*/ 780822 h 3295610"/>
              <a:gd name="connsiteX1" fmla="*/ 780445 w 781941"/>
              <a:gd name="connsiteY1" fmla="*/ 0 h 3295610"/>
              <a:gd name="connsiteX2" fmla="*/ 781425 w 781941"/>
              <a:gd name="connsiteY2" fmla="*/ 3295610 h 3295610"/>
              <a:gd name="connsiteX3" fmla="*/ 6132 w 781941"/>
              <a:gd name="connsiteY3" fmla="*/ 1164572 h 3295610"/>
              <a:gd name="connsiteX4" fmla="*/ 0 w 781941"/>
              <a:gd name="connsiteY4" fmla="*/ 780822 h 3295610"/>
              <a:gd name="connsiteX0" fmla="*/ 0 w 781941"/>
              <a:gd name="connsiteY0" fmla="*/ 780822 h 3295610"/>
              <a:gd name="connsiteX1" fmla="*/ 780445 w 781941"/>
              <a:gd name="connsiteY1" fmla="*/ 0 h 3295610"/>
              <a:gd name="connsiteX2" fmla="*/ 781425 w 781941"/>
              <a:gd name="connsiteY2" fmla="*/ 3295610 h 3295610"/>
              <a:gd name="connsiteX3" fmla="*/ 25679 w 781941"/>
              <a:gd name="connsiteY3" fmla="*/ 1571488 h 3295610"/>
              <a:gd name="connsiteX4" fmla="*/ 0 w 781941"/>
              <a:gd name="connsiteY4" fmla="*/ 780822 h 3295610"/>
              <a:gd name="connsiteX0" fmla="*/ 0 w 781941"/>
              <a:gd name="connsiteY0" fmla="*/ 1158672 h 3295610"/>
              <a:gd name="connsiteX1" fmla="*/ 780445 w 781941"/>
              <a:gd name="connsiteY1" fmla="*/ 0 h 3295610"/>
              <a:gd name="connsiteX2" fmla="*/ 781425 w 781941"/>
              <a:gd name="connsiteY2" fmla="*/ 3295610 h 3295610"/>
              <a:gd name="connsiteX3" fmla="*/ 25679 w 781941"/>
              <a:gd name="connsiteY3" fmla="*/ 1571488 h 3295610"/>
              <a:gd name="connsiteX4" fmla="*/ 0 w 781941"/>
              <a:gd name="connsiteY4" fmla="*/ 1158672 h 3295610"/>
              <a:gd name="connsiteX0" fmla="*/ 3642 w 785583"/>
              <a:gd name="connsiteY0" fmla="*/ 1158672 h 3295610"/>
              <a:gd name="connsiteX1" fmla="*/ 784087 w 785583"/>
              <a:gd name="connsiteY1" fmla="*/ 0 h 3295610"/>
              <a:gd name="connsiteX2" fmla="*/ 785067 w 785583"/>
              <a:gd name="connsiteY2" fmla="*/ 3295610 h 3295610"/>
              <a:gd name="connsiteX3" fmla="*/ 0 w 785583"/>
              <a:gd name="connsiteY3" fmla="*/ 1959028 h 3295610"/>
              <a:gd name="connsiteX4" fmla="*/ 3642 w 785583"/>
              <a:gd name="connsiteY4" fmla="*/ 1158672 h 3295610"/>
              <a:gd name="connsiteX0" fmla="*/ 0 w 791715"/>
              <a:gd name="connsiteY0" fmla="*/ 1565589 h 3295610"/>
              <a:gd name="connsiteX1" fmla="*/ 790219 w 791715"/>
              <a:gd name="connsiteY1" fmla="*/ 0 h 3295610"/>
              <a:gd name="connsiteX2" fmla="*/ 791199 w 791715"/>
              <a:gd name="connsiteY2" fmla="*/ 3295610 h 3295610"/>
              <a:gd name="connsiteX3" fmla="*/ 6132 w 791715"/>
              <a:gd name="connsiteY3" fmla="*/ 1959028 h 3295610"/>
              <a:gd name="connsiteX4" fmla="*/ 0 w 791715"/>
              <a:gd name="connsiteY4" fmla="*/ 1565589 h 3295610"/>
              <a:gd name="connsiteX0" fmla="*/ 0 w 791715"/>
              <a:gd name="connsiteY0" fmla="*/ 1565589 h 3295610"/>
              <a:gd name="connsiteX1" fmla="*/ 790219 w 791715"/>
              <a:gd name="connsiteY1" fmla="*/ 0 h 3295610"/>
              <a:gd name="connsiteX2" fmla="*/ 791199 w 791715"/>
              <a:gd name="connsiteY2" fmla="*/ 3295610 h 3295610"/>
              <a:gd name="connsiteX3" fmla="*/ 6132 w 791715"/>
              <a:gd name="connsiteY3" fmla="*/ 2327190 h 3295610"/>
              <a:gd name="connsiteX4" fmla="*/ 0 w 791715"/>
              <a:gd name="connsiteY4" fmla="*/ 1565589 h 3295610"/>
              <a:gd name="connsiteX0" fmla="*/ 0 w 811262"/>
              <a:gd name="connsiteY0" fmla="*/ 1953128 h 3295610"/>
              <a:gd name="connsiteX1" fmla="*/ 809766 w 811262"/>
              <a:gd name="connsiteY1" fmla="*/ 0 h 3295610"/>
              <a:gd name="connsiteX2" fmla="*/ 810746 w 811262"/>
              <a:gd name="connsiteY2" fmla="*/ 3295610 h 3295610"/>
              <a:gd name="connsiteX3" fmla="*/ 25679 w 811262"/>
              <a:gd name="connsiteY3" fmla="*/ 2327190 h 3295610"/>
              <a:gd name="connsiteX4" fmla="*/ 0 w 811262"/>
              <a:gd name="connsiteY4" fmla="*/ 1953128 h 3295610"/>
              <a:gd name="connsiteX0" fmla="*/ 0 w 801488"/>
              <a:gd name="connsiteY0" fmla="*/ 1943440 h 3295610"/>
              <a:gd name="connsiteX1" fmla="*/ 799992 w 801488"/>
              <a:gd name="connsiteY1" fmla="*/ 0 h 3295610"/>
              <a:gd name="connsiteX2" fmla="*/ 800972 w 801488"/>
              <a:gd name="connsiteY2" fmla="*/ 3295610 h 3295610"/>
              <a:gd name="connsiteX3" fmla="*/ 15905 w 801488"/>
              <a:gd name="connsiteY3" fmla="*/ 2327190 h 3295610"/>
              <a:gd name="connsiteX4" fmla="*/ 0 w 801488"/>
              <a:gd name="connsiteY4" fmla="*/ 1943440 h 3295610"/>
              <a:gd name="connsiteX0" fmla="*/ 13416 w 785583"/>
              <a:gd name="connsiteY0" fmla="*/ 1933752 h 3295610"/>
              <a:gd name="connsiteX1" fmla="*/ 784087 w 785583"/>
              <a:gd name="connsiteY1" fmla="*/ 0 h 3295610"/>
              <a:gd name="connsiteX2" fmla="*/ 785067 w 785583"/>
              <a:gd name="connsiteY2" fmla="*/ 3295610 h 3295610"/>
              <a:gd name="connsiteX3" fmla="*/ 0 w 785583"/>
              <a:gd name="connsiteY3" fmla="*/ 2327190 h 3295610"/>
              <a:gd name="connsiteX4" fmla="*/ 13416 w 785583"/>
              <a:gd name="connsiteY4" fmla="*/ 1933752 h 3295610"/>
              <a:gd name="connsiteX0" fmla="*/ 0 w 772167"/>
              <a:gd name="connsiteY0" fmla="*/ 1933752 h 3295610"/>
              <a:gd name="connsiteX1" fmla="*/ 770671 w 772167"/>
              <a:gd name="connsiteY1" fmla="*/ 0 h 3295610"/>
              <a:gd name="connsiteX2" fmla="*/ 771651 w 772167"/>
              <a:gd name="connsiteY2" fmla="*/ 3295610 h 3295610"/>
              <a:gd name="connsiteX3" fmla="*/ 6131 w 772167"/>
              <a:gd name="connsiteY3" fmla="*/ 2327190 h 3295610"/>
              <a:gd name="connsiteX4" fmla="*/ 0 w 772167"/>
              <a:gd name="connsiteY4" fmla="*/ 1933752 h 3295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167" h="3295610">
                <a:moveTo>
                  <a:pt x="0" y="1933752"/>
                </a:moveTo>
                <a:lnTo>
                  <a:pt x="770671" y="0"/>
                </a:lnTo>
                <a:cubicBezTo>
                  <a:pt x="768554" y="1094317"/>
                  <a:pt x="773768" y="2201293"/>
                  <a:pt x="771651" y="3295610"/>
                </a:cubicBezTo>
                <a:lnTo>
                  <a:pt x="6131" y="2327190"/>
                </a:lnTo>
                <a:cubicBezTo>
                  <a:pt x="6131" y="2199273"/>
                  <a:pt x="0" y="2061669"/>
                  <a:pt x="0" y="1933752"/>
                </a:cubicBezTo>
                <a:close/>
              </a:path>
            </a:pathLst>
          </a:custGeom>
          <a:gradFill flip="none" rotWithShape="1">
            <a:gsLst>
              <a:gs pos="14000">
                <a:srgbClr val="F6932B"/>
              </a:gs>
              <a:gs pos="100000">
                <a:srgbClr val="260056"/>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Tree>
    <p:extLst>
      <p:ext uri="{BB962C8B-B14F-4D97-AF65-F5344CB8AC3E}">
        <p14:creationId xmlns:p14="http://schemas.microsoft.com/office/powerpoint/2010/main" val="21972044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500FF-BAC8-461D-9A63-4ADD326BB0C2}"/>
              </a:ext>
            </a:extLst>
          </p:cNvPr>
          <p:cNvSpPr>
            <a:spLocks noGrp="1"/>
          </p:cNvSpPr>
          <p:nvPr>
            <p:ph type="title"/>
          </p:nvPr>
        </p:nvSpPr>
        <p:spPr/>
        <p:txBody>
          <a:bodyPr/>
          <a:lstStyle/>
          <a:p>
            <a:r>
              <a:rPr lang="en-GB" dirty="0"/>
              <a:t>Assurance framework</a:t>
            </a:r>
          </a:p>
        </p:txBody>
      </p:sp>
    </p:spTree>
    <p:extLst>
      <p:ext uri="{BB962C8B-B14F-4D97-AF65-F5344CB8AC3E}">
        <p14:creationId xmlns:p14="http://schemas.microsoft.com/office/powerpoint/2010/main" val="31610894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5A5F17F-3D68-4086-9150-E33F86D42A78}"/>
              </a:ext>
            </a:extLst>
          </p:cNvPr>
          <p:cNvSpPr/>
          <p:nvPr/>
        </p:nvSpPr>
        <p:spPr>
          <a:xfrm>
            <a:off x="432033" y="1077556"/>
            <a:ext cx="8279933" cy="3600000"/>
          </a:xfrm>
          <a:prstGeom prst="rect">
            <a:avLst/>
          </a:prstGeom>
          <a:solidFill>
            <a:srgbClr val="BDE1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2" name="Title 1"/>
          <p:cNvSpPr>
            <a:spLocks noGrp="1"/>
          </p:cNvSpPr>
          <p:nvPr>
            <p:ph type="title"/>
          </p:nvPr>
        </p:nvSpPr>
        <p:spPr/>
        <p:txBody>
          <a:bodyPr/>
          <a:lstStyle/>
          <a:p>
            <a:r>
              <a:rPr lang="en-GB" dirty="0"/>
              <a:t>Assurance framework</a:t>
            </a:r>
          </a:p>
        </p:txBody>
      </p:sp>
      <p:sp>
        <p:nvSpPr>
          <p:cNvPr id="3" name="Slide Number Placeholder 2"/>
          <p:cNvSpPr>
            <a:spLocks noGrp="1"/>
          </p:cNvSpPr>
          <p:nvPr>
            <p:ph type="sldNum" sz="quarter" idx="12"/>
          </p:nvPr>
        </p:nvSpPr>
        <p:spPr/>
        <p:txBody>
          <a:bodyPr/>
          <a:lstStyle/>
          <a:p>
            <a:fld id="{B1249AB1-AB30-4DB9-BB9C-D847817A3AC3}" type="slidenum">
              <a:rPr lang="en-GB" dirty="0" smtClean="0"/>
              <a:pPr/>
              <a:t>17</a:t>
            </a:fld>
            <a:endParaRPr lang="en-GB" dirty="0"/>
          </a:p>
        </p:txBody>
      </p:sp>
      <p:pic>
        <p:nvPicPr>
          <p:cNvPr id="16" name="Picture 15">
            <a:extLst>
              <a:ext uri="{FF2B5EF4-FFF2-40B4-BE49-F238E27FC236}">
                <a16:creationId xmlns:a16="http://schemas.microsoft.com/office/drawing/2014/main" id="{05900B50-EE83-4CEC-AC77-84DF114EDB13}"/>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302265" y="2465494"/>
            <a:ext cx="2676410" cy="2112096"/>
          </a:xfrm>
          <a:custGeom>
            <a:avLst/>
            <a:gdLst>
              <a:gd name="connsiteX0" fmla="*/ 1336457 w 2676410"/>
              <a:gd name="connsiteY0" fmla="*/ 0 h 2112096"/>
              <a:gd name="connsiteX1" fmla="*/ 1352837 w 2676410"/>
              <a:gd name="connsiteY1" fmla="*/ 0 h 2112096"/>
              <a:gd name="connsiteX2" fmla="*/ 2647835 w 2676410"/>
              <a:gd name="connsiteY2" fmla="*/ 2089155 h 2112096"/>
              <a:gd name="connsiteX3" fmla="*/ 2650809 w 2676410"/>
              <a:gd name="connsiteY3" fmla="*/ 1870491 h 2112096"/>
              <a:gd name="connsiteX4" fmla="*/ 2650809 w 2676410"/>
              <a:gd name="connsiteY4" fmla="*/ 2089155 h 2112096"/>
              <a:gd name="connsiteX5" fmla="*/ 2676410 w 2676410"/>
              <a:gd name="connsiteY5" fmla="*/ 2089155 h 2112096"/>
              <a:gd name="connsiteX6" fmla="*/ 2676410 w 2676410"/>
              <a:gd name="connsiteY6" fmla="*/ 2112096 h 2112096"/>
              <a:gd name="connsiteX7" fmla="*/ 0 w 2676410"/>
              <a:gd name="connsiteY7" fmla="*/ 2112096 h 2112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76410" h="2112096">
                <a:moveTo>
                  <a:pt x="1336457" y="0"/>
                </a:moveTo>
                <a:lnTo>
                  <a:pt x="1352837" y="0"/>
                </a:lnTo>
                <a:lnTo>
                  <a:pt x="2647835" y="2089155"/>
                </a:lnTo>
                <a:lnTo>
                  <a:pt x="2650809" y="1870491"/>
                </a:lnTo>
                <a:lnTo>
                  <a:pt x="2650809" y="2089155"/>
                </a:lnTo>
                <a:lnTo>
                  <a:pt x="2676410" y="2089155"/>
                </a:lnTo>
                <a:lnTo>
                  <a:pt x="2676410" y="2112096"/>
                </a:lnTo>
                <a:lnTo>
                  <a:pt x="0" y="2112096"/>
                </a:lnTo>
                <a:close/>
              </a:path>
            </a:pathLst>
          </a:custGeom>
        </p:spPr>
      </p:pic>
      <p:sp>
        <p:nvSpPr>
          <p:cNvPr id="6" name="Content Placeholder 3">
            <a:extLst>
              <a:ext uri="{FF2B5EF4-FFF2-40B4-BE49-F238E27FC236}">
                <a16:creationId xmlns:a16="http://schemas.microsoft.com/office/drawing/2014/main" id="{CAAC09C5-1575-4B9C-9A1B-A6BDFB79E293}"/>
              </a:ext>
            </a:extLst>
          </p:cNvPr>
          <p:cNvSpPr>
            <a:spLocks noGrp="1"/>
          </p:cNvSpPr>
          <p:nvPr>
            <p:ph sz="quarter" idx="13"/>
          </p:nvPr>
        </p:nvSpPr>
        <p:spPr>
          <a:xfrm>
            <a:off x="519089" y="1090250"/>
            <a:ext cx="8064500" cy="1268413"/>
          </a:xfrm>
        </p:spPr>
        <p:txBody>
          <a:bodyPr/>
          <a:lstStyle/>
          <a:p>
            <a:pPr>
              <a:spcAft>
                <a:spcPts val="1200"/>
              </a:spcAft>
            </a:pPr>
            <a:r>
              <a:rPr lang="en-GB" sz="1600" dirty="0">
                <a:latin typeface="+mj-lt"/>
              </a:rPr>
              <a:t>Each level delivers a different opportunity to understand and improve systems and processes</a:t>
            </a:r>
          </a:p>
          <a:p>
            <a:pPr>
              <a:spcAft>
                <a:spcPts val="1200"/>
              </a:spcAft>
            </a:pPr>
            <a:r>
              <a:rPr lang="en-GB" sz="1600" dirty="0">
                <a:latin typeface="+mj-lt"/>
              </a:rPr>
              <a:t>A ‘blended’ approach gives a better perspective on safety and operational</a:t>
            </a:r>
            <a:endParaRPr lang="en-GB" sz="1600" i="1" dirty="0">
              <a:solidFill>
                <a:srgbClr val="330072"/>
              </a:solidFill>
              <a:highlight>
                <a:srgbClr val="FFFF00"/>
              </a:highlight>
              <a:latin typeface="+mj-lt"/>
            </a:endParaRPr>
          </a:p>
          <a:p>
            <a:pPr>
              <a:spcAft>
                <a:spcPts val="1200"/>
              </a:spcAft>
            </a:pPr>
            <a:r>
              <a:rPr lang="en-GB" sz="1600" dirty="0">
                <a:latin typeface="+mj-lt"/>
              </a:rPr>
              <a:t>Select the best people available for the assurance activity being undertaken</a:t>
            </a:r>
            <a:endParaRPr lang="en-GB" sz="1600" dirty="0"/>
          </a:p>
          <a:p>
            <a:pPr marL="0" indent="0">
              <a:buNone/>
            </a:pPr>
            <a:endParaRPr lang="en-GB" sz="1400" dirty="0"/>
          </a:p>
        </p:txBody>
      </p:sp>
      <p:pic>
        <p:nvPicPr>
          <p:cNvPr id="8" name="Picture 7">
            <a:extLst>
              <a:ext uri="{FF2B5EF4-FFF2-40B4-BE49-F238E27FC236}">
                <a16:creationId xmlns:a16="http://schemas.microsoft.com/office/drawing/2014/main" id="{8E3F94E0-8C55-4C8D-B974-031C4FFF341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348790" y="2458629"/>
            <a:ext cx="2435424" cy="2117618"/>
          </a:xfrm>
          <a:prstGeom prst="rect">
            <a:avLst/>
          </a:prstGeom>
        </p:spPr>
      </p:pic>
      <p:pic>
        <p:nvPicPr>
          <p:cNvPr id="9" name="Picture 8"/>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784215" y="2465494"/>
            <a:ext cx="867634" cy="2110753"/>
          </a:xfrm>
          <a:prstGeom prst="rect">
            <a:avLst/>
          </a:prstGeom>
        </p:spPr>
      </p:pic>
    </p:spTree>
    <p:extLst>
      <p:ext uri="{BB962C8B-B14F-4D97-AF65-F5344CB8AC3E}">
        <p14:creationId xmlns:p14="http://schemas.microsoft.com/office/powerpoint/2010/main" val="38985831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Asset level compliance monitoring </a:t>
            </a:r>
          </a:p>
        </p:txBody>
      </p:sp>
      <p:sp>
        <p:nvSpPr>
          <p:cNvPr id="3" name="Slide Number Placeholder 2"/>
          <p:cNvSpPr>
            <a:spLocks noGrp="1"/>
          </p:cNvSpPr>
          <p:nvPr>
            <p:ph type="sldNum" sz="quarter" idx="12"/>
          </p:nvPr>
        </p:nvSpPr>
        <p:spPr/>
        <p:txBody>
          <a:bodyPr/>
          <a:lstStyle/>
          <a:p>
            <a:fld id="{B1249AB1-AB30-4DB9-BB9C-D847817A3AC3}" type="slidenum">
              <a:rPr lang="en-GB" smtClean="0"/>
              <a:pPr/>
              <a:t>18</a:t>
            </a:fld>
            <a:endParaRPr lang="en-GB"/>
          </a:p>
        </p:txBody>
      </p:sp>
      <p:pic>
        <p:nvPicPr>
          <p:cNvPr id="10" name="Picture 9">
            <a:extLst>
              <a:ext uri="{FF2B5EF4-FFF2-40B4-BE49-F238E27FC236}">
                <a16:creationId xmlns:a16="http://schemas.microsoft.com/office/drawing/2014/main" id="{D41D8354-D0D9-4D4A-BE75-971695475A56}"/>
              </a:ext>
            </a:extLst>
          </p:cNvPr>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2370985" y="2479821"/>
            <a:ext cx="3317790" cy="647700"/>
          </a:xfrm>
          <a:prstGeom prst="rect">
            <a:avLst/>
          </a:prstGeom>
        </p:spPr>
      </p:pic>
      <p:pic>
        <p:nvPicPr>
          <p:cNvPr id="12" name="Picture 11">
            <a:extLst>
              <a:ext uri="{FF2B5EF4-FFF2-40B4-BE49-F238E27FC236}">
                <a16:creationId xmlns:a16="http://schemas.microsoft.com/office/drawing/2014/main" id="{22516FDC-AD70-48ED-A986-98C6BFD028EA}"/>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688775" y="2476060"/>
            <a:ext cx="3033470" cy="647700"/>
          </a:xfrm>
          <a:prstGeom prst="rect">
            <a:avLst/>
          </a:prstGeom>
        </p:spPr>
      </p:pic>
      <p:pic>
        <p:nvPicPr>
          <p:cNvPr id="7" name="Picture 6">
            <a:extLst>
              <a:ext uri="{FF2B5EF4-FFF2-40B4-BE49-F238E27FC236}">
                <a16:creationId xmlns:a16="http://schemas.microsoft.com/office/drawing/2014/main" id="{A821CD06-8E28-4394-AF1D-FD586848C518}"/>
              </a:ext>
            </a:extLst>
          </p:cNvPr>
          <p:cNvPicPr>
            <a:picLocks noChangeAspect="1"/>
          </p:cNvPicPr>
          <p:nvPr/>
        </p:nvPicPr>
        <p:blipFill rotWithShape="1">
          <a:blip r:embed="rId5" cstate="screen">
            <a:clrChange>
              <a:clrFrom>
                <a:srgbClr val="FFFFFF"/>
              </a:clrFrom>
              <a:clrTo>
                <a:srgbClr val="FFFFFF">
                  <a:alpha val="0"/>
                </a:srgbClr>
              </a:clrTo>
            </a:clrChange>
            <a:alphaModFix amt="10000"/>
            <a:extLst>
              <a:ext uri="{28A0092B-C50C-407E-A947-70E740481C1C}">
                <a14:useLocalDpi xmlns:a14="http://schemas.microsoft.com/office/drawing/2010/main"/>
              </a:ext>
            </a:extLst>
          </a:blip>
          <a:srcRect/>
          <a:stretch/>
        </p:blipFill>
        <p:spPr>
          <a:xfrm>
            <a:off x="2370985" y="1165821"/>
            <a:ext cx="3317790" cy="1309853"/>
          </a:xfrm>
          <a:prstGeom prst="rect">
            <a:avLst/>
          </a:prstGeom>
        </p:spPr>
      </p:pic>
      <p:pic>
        <p:nvPicPr>
          <p:cNvPr id="8" name="Picture 7">
            <a:extLst>
              <a:ext uri="{FF2B5EF4-FFF2-40B4-BE49-F238E27FC236}">
                <a16:creationId xmlns:a16="http://schemas.microsoft.com/office/drawing/2014/main" id="{D22C74F8-4B44-413C-9090-B766C4F9EF29}"/>
              </a:ext>
            </a:extLst>
          </p:cNvPr>
          <p:cNvPicPr>
            <a:picLocks noChangeAspect="1"/>
          </p:cNvPicPr>
          <p:nvPr/>
        </p:nvPicPr>
        <p:blipFill rotWithShape="1">
          <a:blip r:embed="rId6" cstate="screen">
            <a:clrChange>
              <a:clrFrom>
                <a:srgbClr val="FFFFFF"/>
              </a:clrFrom>
              <a:clrTo>
                <a:srgbClr val="FFFFFF">
                  <a:alpha val="0"/>
                </a:srgbClr>
              </a:clrTo>
            </a:clrChange>
            <a:alphaModFix amt="10000"/>
            <a:extLst>
              <a:ext uri="{28A0092B-C50C-407E-A947-70E740481C1C}">
                <a14:useLocalDpi xmlns:a14="http://schemas.microsoft.com/office/drawing/2010/main"/>
              </a:ext>
            </a:extLst>
          </a:blip>
          <a:srcRect/>
          <a:stretch/>
        </p:blipFill>
        <p:spPr>
          <a:xfrm>
            <a:off x="2370985" y="3127521"/>
            <a:ext cx="3317790" cy="647700"/>
          </a:xfrm>
          <a:prstGeom prst="rect">
            <a:avLst/>
          </a:prstGeom>
        </p:spPr>
      </p:pic>
      <p:pic>
        <p:nvPicPr>
          <p:cNvPr id="9" name="Picture 8">
            <a:extLst>
              <a:ext uri="{FF2B5EF4-FFF2-40B4-BE49-F238E27FC236}">
                <a16:creationId xmlns:a16="http://schemas.microsoft.com/office/drawing/2014/main" id="{5F1E733C-3A66-4503-AA9E-C697D58B1C15}"/>
              </a:ext>
            </a:extLst>
          </p:cNvPr>
          <p:cNvPicPr>
            <a:picLocks noChangeAspect="1"/>
          </p:cNvPicPr>
          <p:nvPr/>
        </p:nvPicPr>
        <p:blipFill rotWithShape="1">
          <a:blip r:embed="rId7" cstate="screen">
            <a:alphaModFix amt="10000"/>
            <a:extLst>
              <a:ext uri="{28A0092B-C50C-407E-A947-70E740481C1C}">
                <a14:useLocalDpi xmlns:a14="http://schemas.microsoft.com/office/drawing/2010/main"/>
              </a:ext>
            </a:extLst>
          </a:blip>
          <a:srcRect/>
          <a:stretch/>
        </p:blipFill>
        <p:spPr>
          <a:xfrm>
            <a:off x="5688775" y="1155128"/>
            <a:ext cx="3033470" cy="1309853"/>
          </a:xfrm>
          <a:prstGeom prst="rect">
            <a:avLst/>
          </a:prstGeom>
        </p:spPr>
      </p:pic>
      <p:pic>
        <p:nvPicPr>
          <p:cNvPr id="11" name="Picture 10">
            <a:extLst>
              <a:ext uri="{FF2B5EF4-FFF2-40B4-BE49-F238E27FC236}">
                <a16:creationId xmlns:a16="http://schemas.microsoft.com/office/drawing/2014/main" id="{08CDA541-E6F9-40FE-A69A-A710560FE829}"/>
              </a:ext>
            </a:extLst>
          </p:cNvPr>
          <p:cNvPicPr>
            <a:picLocks noChangeAspect="1"/>
          </p:cNvPicPr>
          <p:nvPr/>
        </p:nvPicPr>
        <p:blipFill rotWithShape="1">
          <a:blip r:embed="rId8" cstate="screen">
            <a:alphaModFix amt="10000"/>
            <a:extLst>
              <a:ext uri="{28A0092B-C50C-407E-A947-70E740481C1C}">
                <a14:useLocalDpi xmlns:a14="http://schemas.microsoft.com/office/drawing/2010/main"/>
              </a:ext>
            </a:extLst>
          </a:blip>
          <a:srcRect/>
          <a:stretch/>
        </p:blipFill>
        <p:spPr>
          <a:xfrm>
            <a:off x="5683479" y="3123760"/>
            <a:ext cx="3033470" cy="647700"/>
          </a:xfrm>
          <a:prstGeom prst="rect">
            <a:avLst/>
          </a:prstGeom>
        </p:spPr>
      </p:pic>
      <p:sp>
        <p:nvSpPr>
          <p:cNvPr id="4" name="Content Placeholder 3"/>
          <p:cNvSpPr>
            <a:spLocks noGrp="1"/>
          </p:cNvSpPr>
          <p:nvPr>
            <p:ph sz="quarter" idx="13"/>
          </p:nvPr>
        </p:nvSpPr>
        <p:spPr>
          <a:xfrm>
            <a:off x="503999" y="1224000"/>
            <a:ext cx="8314075" cy="3409882"/>
          </a:xfrm>
        </p:spPr>
        <p:txBody>
          <a:bodyPr/>
          <a:lstStyle/>
          <a:p>
            <a:pPr marL="0" lvl="0" indent="0">
              <a:buNone/>
            </a:pPr>
            <a:r>
              <a:rPr lang="en-GB" sz="1600" b="1" dirty="0">
                <a:solidFill>
                  <a:schemeClr val="bg2"/>
                </a:solidFill>
                <a:latin typeface="+mj-lt"/>
              </a:rPr>
              <a:t>Asset level programming</a:t>
            </a:r>
          </a:p>
          <a:p>
            <a:pPr lvl="0">
              <a:spcBef>
                <a:spcPts val="0"/>
              </a:spcBef>
            </a:pPr>
            <a:r>
              <a:rPr lang="en-GB" sz="1400" dirty="0">
                <a:latin typeface="+mj-lt"/>
              </a:rPr>
              <a:t>Determined centrally (Assurance Programme Manager) to the risk-based assurance activity schedule</a:t>
            </a:r>
          </a:p>
          <a:p>
            <a:pPr lvl="0">
              <a:spcBef>
                <a:spcPts val="0"/>
              </a:spcBef>
            </a:pPr>
            <a:endParaRPr lang="en-GB" sz="1200" dirty="0">
              <a:latin typeface="+mj-lt"/>
            </a:endParaRPr>
          </a:p>
          <a:p>
            <a:pPr lvl="0">
              <a:spcBef>
                <a:spcPts val="0"/>
              </a:spcBef>
            </a:pPr>
            <a:endParaRPr lang="en-GB" sz="1200" dirty="0">
              <a:latin typeface="+mj-lt"/>
            </a:endParaRPr>
          </a:p>
          <a:p>
            <a:pPr marL="0" lvl="0" indent="0">
              <a:buNone/>
            </a:pPr>
            <a:r>
              <a:rPr lang="en-GB" sz="1600" b="1" dirty="0">
                <a:solidFill>
                  <a:schemeClr val="bg2"/>
                </a:solidFill>
                <a:latin typeface="+mj-lt"/>
              </a:rPr>
              <a:t>Type of asset level assurance activity</a:t>
            </a:r>
          </a:p>
          <a:p>
            <a:pPr lvl="0">
              <a:spcBef>
                <a:spcPts val="0"/>
              </a:spcBef>
            </a:pPr>
            <a:r>
              <a:rPr lang="en-GB" sz="1400" dirty="0">
                <a:latin typeface="+mj-lt"/>
              </a:rPr>
              <a:t>Compliance: specific, pre-set </a:t>
            </a:r>
          </a:p>
          <a:p>
            <a:pPr marL="361950" lvl="0" indent="0">
              <a:spcBef>
                <a:spcPts val="0"/>
              </a:spcBef>
              <a:buNone/>
            </a:pPr>
            <a:r>
              <a:rPr lang="en-GB" sz="1400" dirty="0">
                <a:latin typeface="+mj-lt"/>
              </a:rPr>
              <a:t>and open-ended questions</a:t>
            </a:r>
          </a:p>
          <a:p>
            <a:pPr marL="361950" lvl="0" indent="0">
              <a:spcBef>
                <a:spcPts val="0"/>
              </a:spcBef>
              <a:buNone/>
            </a:pPr>
            <a:r>
              <a:rPr lang="en-GB" sz="1400" dirty="0">
                <a:latin typeface="+mj-lt"/>
              </a:rPr>
              <a:t>aiding investigation, </a:t>
            </a:r>
          </a:p>
          <a:p>
            <a:pPr marL="361950" lvl="0" indent="0">
              <a:spcBef>
                <a:spcPts val="0"/>
              </a:spcBef>
              <a:buNone/>
            </a:pPr>
            <a:r>
              <a:rPr lang="en-GB" sz="1400" dirty="0">
                <a:latin typeface="+mj-lt"/>
              </a:rPr>
              <a:t>enquiry &amp; discovery</a:t>
            </a:r>
          </a:p>
          <a:p>
            <a:pPr lvl="0"/>
            <a:r>
              <a:rPr lang="en-GB" sz="1400" dirty="0">
                <a:latin typeface="+mj-lt"/>
              </a:rPr>
              <a:t>Based in the action tracking system for progress monitoring</a:t>
            </a:r>
            <a:endParaRPr lang="en-GB" sz="1200" dirty="0">
              <a:latin typeface="+mj-lt"/>
            </a:endParaRPr>
          </a:p>
          <a:p>
            <a:pPr marL="0" lvl="0" indent="0">
              <a:buNone/>
            </a:pPr>
            <a:endParaRPr lang="en-GB" sz="1600" b="1" dirty="0">
              <a:solidFill>
                <a:schemeClr val="bg2"/>
              </a:solidFill>
              <a:latin typeface="+mj-lt"/>
            </a:endParaRPr>
          </a:p>
          <a:p>
            <a:pPr marL="0" lvl="0" indent="0">
              <a:buNone/>
            </a:pPr>
            <a:r>
              <a:rPr lang="en-GB" sz="1600" b="1" dirty="0">
                <a:solidFill>
                  <a:schemeClr val="bg2"/>
                </a:solidFill>
                <a:latin typeface="+mj-lt"/>
              </a:rPr>
              <a:t>Assurance team</a:t>
            </a:r>
          </a:p>
          <a:p>
            <a:pPr lvl="0">
              <a:spcBef>
                <a:spcPts val="0"/>
              </a:spcBef>
            </a:pPr>
            <a:r>
              <a:rPr lang="en-GB" sz="1400" dirty="0">
                <a:latin typeface="+mj-lt"/>
              </a:rPr>
              <a:t>Will be asset supervision with scripted question sets</a:t>
            </a:r>
          </a:p>
        </p:txBody>
      </p:sp>
    </p:spTree>
    <p:extLst>
      <p:ext uri="{BB962C8B-B14F-4D97-AF65-F5344CB8AC3E}">
        <p14:creationId xmlns:p14="http://schemas.microsoft.com/office/powerpoint/2010/main" val="32079664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500FF-BAC8-461D-9A63-4ADD326BB0C2}"/>
              </a:ext>
            </a:extLst>
          </p:cNvPr>
          <p:cNvSpPr>
            <a:spLocks noGrp="1"/>
          </p:cNvSpPr>
          <p:nvPr>
            <p:ph type="title"/>
          </p:nvPr>
        </p:nvSpPr>
        <p:spPr/>
        <p:txBody>
          <a:bodyPr/>
          <a:lstStyle/>
          <a:p>
            <a:r>
              <a:rPr lang="en-GB" dirty="0"/>
              <a:t>Workplace Monitoring</a:t>
            </a:r>
          </a:p>
        </p:txBody>
      </p:sp>
    </p:spTree>
    <p:extLst>
      <p:ext uri="{BB962C8B-B14F-4D97-AF65-F5344CB8AC3E}">
        <p14:creationId xmlns:p14="http://schemas.microsoft.com/office/powerpoint/2010/main" val="34376866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C601499-9A9A-4AE1-858B-C5BDD7E73ADB}"/>
              </a:ext>
            </a:extLst>
          </p:cNvPr>
          <p:cNvSpPr/>
          <p:nvPr/>
        </p:nvSpPr>
        <p:spPr>
          <a:xfrm>
            <a:off x="468000" y="1044000"/>
            <a:ext cx="8279933" cy="3600000"/>
          </a:xfrm>
          <a:prstGeom prst="rect">
            <a:avLst/>
          </a:prstGeom>
          <a:solidFill>
            <a:srgbClr val="BDE1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2" name="Title 1"/>
          <p:cNvSpPr>
            <a:spLocks noGrp="1"/>
          </p:cNvSpPr>
          <p:nvPr>
            <p:ph type="title"/>
          </p:nvPr>
        </p:nvSpPr>
        <p:spPr/>
        <p:txBody>
          <a:bodyPr/>
          <a:lstStyle/>
          <a:p>
            <a:r>
              <a:rPr lang="en-GB" dirty="0"/>
              <a:t>Contents</a:t>
            </a:r>
          </a:p>
        </p:txBody>
      </p:sp>
      <p:sp>
        <p:nvSpPr>
          <p:cNvPr id="3" name="Slide Number Placeholder 2"/>
          <p:cNvSpPr>
            <a:spLocks noGrp="1"/>
          </p:cNvSpPr>
          <p:nvPr>
            <p:ph type="sldNum" sz="quarter" idx="12"/>
          </p:nvPr>
        </p:nvSpPr>
        <p:spPr/>
        <p:txBody>
          <a:bodyPr/>
          <a:lstStyle/>
          <a:p>
            <a:fld id="{B1249AB1-AB30-4DB9-BB9C-D847817A3AC3}" type="slidenum">
              <a:rPr lang="en-GB" smtClean="0"/>
              <a:pPr/>
              <a:t>2</a:t>
            </a:fld>
            <a:endParaRPr lang="en-GB"/>
          </a:p>
        </p:txBody>
      </p:sp>
      <p:sp>
        <p:nvSpPr>
          <p:cNvPr id="4" name="Content Placeholder 3"/>
          <p:cNvSpPr>
            <a:spLocks noGrp="1"/>
          </p:cNvSpPr>
          <p:nvPr>
            <p:ph sz="quarter" idx="13"/>
          </p:nvPr>
        </p:nvSpPr>
        <p:spPr>
          <a:xfrm>
            <a:off x="757250" y="1271792"/>
            <a:ext cx="3684122" cy="3144416"/>
          </a:xfrm>
          <a:solidFill>
            <a:srgbClr val="61C3C5"/>
          </a:solidFill>
        </p:spPr>
        <p:txBody>
          <a:bodyPr anchor="ctr" anchorCtr="0"/>
          <a:lstStyle/>
          <a:p>
            <a:pPr marL="358775" indent="-265113">
              <a:buClr>
                <a:schemeClr val="bg1"/>
              </a:buClr>
              <a:buSzPct val="80000"/>
            </a:pPr>
            <a:r>
              <a:rPr lang="en-GB" sz="2000" dirty="0">
                <a:solidFill>
                  <a:schemeClr val="lt1"/>
                </a:solidFill>
                <a:latin typeface="+mj-lt"/>
              </a:rPr>
              <a:t>Introduction</a:t>
            </a:r>
          </a:p>
          <a:p>
            <a:pPr marL="358775" indent="-265113">
              <a:buClr>
                <a:schemeClr val="bg1"/>
              </a:buClr>
              <a:buSzPct val="80000"/>
            </a:pPr>
            <a:r>
              <a:rPr lang="en-GB" sz="2000" dirty="0">
                <a:solidFill>
                  <a:schemeClr val="lt1"/>
                </a:solidFill>
                <a:latin typeface="+mj-lt"/>
              </a:rPr>
              <a:t>Definitions</a:t>
            </a:r>
          </a:p>
          <a:p>
            <a:pPr marL="358775" indent="-265113">
              <a:buClr>
                <a:schemeClr val="bg1"/>
              </a:buClr>
              <a:buSzPct val="80000"/>
            </a:pPr>
            <a:r>
              <a:rPr lang="en-GB" sz="2000" dirty="0">
                <a:solidFill>
                  <a:schemeClr val="lt1"/>
                </a:solidFill>
                <a:latin typeface="+mj-lt"/>
              </a:rPr>
              <a:t>Organisation and roles</a:t>
            </a:r>
          </a:p>
          <a:p>
            <a:pPr marL="358775" indent="-265113">
              <a:buClr>
                <a:schemeClr val="bg1"/>
              </a:buClr>
              <a:buSzPct val="80000"/>
            </a:pPr>
            <a:r>
              <a:rPr lang="en-GB" sz="2000" dirty="0">
                <a:solidFill>
                  <a:schemeClr val="lt1"/>
                </a:solidFill>
                <a:latin typeface="+mj-lt"/>
              </a:rPr>
              <a:t>Assurance Programme</a:t>
            </a:r>
          </a:p>
          <a:p>
            <a:pPr marL="358775" indent="-265113">
              <a:buClr>
                <a:schemeClr val="bg1"/>
              </a:buClr>
              <a:buSzPct val="80000"/>
            </a:pPr>
            <a:r>
              <a:rPr lang="en-GB" sz="2000" dirty="0">
                <a:solidFill>
                  <a:schemeClr val="lt1"/>
                </a:solidFill>
                <a:latin typeface="+mj-lt"/>
              </a:rPr>
              <a:t>Assurance Activities</a:t>
            </a:r>
          </a:p>
          <a:p>
            <a:pPr marL="358775" indent="-265113">
              <a:buClr>
                <a:schemeClr val="bg1"/>
              </a:buClr>
              <a:buSzPct val="80000"/>
            </a:pPr>
            <a:r>
              <a:rPr lang="en-GB" sz="2000" dirty="0">
                <a:solidFill>
                  <a:schemeClr val="lt1"/>
                </a:solidFill>
                <a:latin typeface="+mj-lt"/>
              </a:rPr>
              <a:t>Assurance Framework</a:t>
            </a:r>
          </a:p>
          <a:p>
            <a:pPr marL="358775" indent="-265113">
              <a:buClr>
                <a:schemeClr val="bg1"/>
              </a:buClr>
              <a:buSzPct val="80000"/>
            </a:pPr>
            <a:r>
              <a:rPr lang="en-GB" sz="2000" dirty="0">
                <a:solidFill>
                  <a:schemeClr val="lt1"/>
                </a:solidFill>
                <a:latin typeface="+mj-lt"/>
              </a:rPr>
              <a:t>Workplace Monitoring</a:t>
            </a:r>
          </a:p>
          <a:p>
            <a:pPr marL="358775" indent="-265113">
              <a:buClr>
                <a:schemeClr val="bg1"/>
              </a:buClr>
              <a:buSzPct val="80000"/>
            </a:pPr>
            <a:r>
              <a:rPr lang="en-GB" sz="2000" dirty="0">
                <a:solidFill>
                  <a:schemeClr val="lt1"/>
                </a:solidFill>
                <a:latin typeface="+mj-lt"/>
              </a:rPr>
              <a:t>Summary</a:t>
            </a:r>
            <a:endParaRPr lang="en-GB" sz="2000" dirty="0">
              <a:latin typeface="+mj-lt"/>
            </a:endParaRPr>
          </a:p>
        </p:txBody>
      </p:sp>
      <p:pic>
        <p:nvPicPr>
          <p:cNvPr id="5" name="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30622" y="1271792"/>
            <a:ext cx="3179565" cy="3144416"/>
          </a:xfrm>
          <a:prstGeom prst="rect">
            <a:avLst/>
          </a:prstGeom>
        </p:spPr>
      </p:pic>
    </p:spTree>
    <p:extLst>
      <p:ext uri="{BB962C8B-B14F-4D97-AF65-F5344CB8AC3E}">
        <p14:creationId xmlns:p14="http://schemas.microsoft.com/office/powerpoint/2010/main" val="278358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3"/>
          </p:nvPr>
        </p:nvSpPr>
        <p:spPr>
          <a:xfrm>
            <a:off x="504000" y="1224000"/>
            <a:ext cx="8064500" cy="2095882"/>
          </a:xfrm>
        </p:spPr>
        <p:txBody>
          <a:bodyPr/>
          <a:lstStyle/>
          <a:p>
            <a:pPr lvl="0"/>
            <a:r>
              <a:rPr lang="en-GB" sz="1400" dirty="0">
                <a:latin typeface="+mj-lt"/>
              </a:rPr>
              <a:t>Asset / Site Managers responsible for delivery of workplace monitoring programme </a:t>
            </a:r>
          </a:p>
          <a:p>
            <a:pPr lvl="0"/>
            <a:r>
              <a:rPr lang="en-GB" sz="1400" dirty="0">
                <a:latin typeface="+mj-lt"/>
              </a:rPr>
              <a:t>Activities planned to align with work activities and to enable periodic updates on significant findings, trends or other matters of concern</a:t>
            </a:r>
          </a:p>
          <a:p>
            <a:pPr lvl="0"/>
            <a:r>
              <a:rPr lang="en-GB" sz="1400" dirty="0">
                <a:latin typeface="+mj-lt"/>
              </a:rPr>
              <a:t>Programme takes into account process safety, occupational health &amp; safety and environmental management systems</a:t>
            </a:r>
          </a:p>
          <a:p>
            <a:pPr lvl="0"/>
            <a:r>
              <a:rPr lang="en-GB" sz="1400" dirty="0">
                <a:latin typeface="+mj-lt"/>
              </a:rPr>
              <a:t>Typically uses topic specific  scripted question sets</a:t>
            </a:r>
          </a:p>
          <a:p>
            <a:pPr lvl="0"/>
            <a:r>
              <a:rPr lang="en-GB" sz="1400" dirty="0">
                <a:latin typeface="+mj-lt"/>
              </a:rPr>
              <a:t>Workplace monitoring &amp; behavioural safety are similar in questioning and listening skills</a:t>
            </a:r>
          </a:p>
        </p:txBody>
      </p:sp>
      <p:sp>
        <p:nvSpPr>
          <p:cNvPr id="2" name="Title 1"/>
          <p:cNvSpPr>
            <a:spLocks noGrp="1"/>
          </p:cNvSpPr>
          <p:nvPr>
            <p:ph type="title"/>
          </p:nvPr>
        </p:nvSpPr>
        <p:spPr/>
        <p:txBody>
          <a:bodyPr/>
          <a:lstStyle/>
          <a:p>
            <a:r>
              <a:rPr lang="en-GB" dirty="0"/>
              <a:t>Workplace monitoring</a:t>
            </a:r>
          </a:p>
        </p:txBody>
      </p:sp>
      <p:sp>
        <p:nvSpPr>
          <p:cNvPr id="3" name="Slide Number Placeholder 2"/>
          <p:cNvSpPr>
            <a:spLocks noGrp="1"/>
          </p:cNvSpPr>
          <p:nvPr>
            <p:ph type="sldNum" sz="quarter" idx="12"/>
          </p:nvPr>
        </p:nvSpPr>
        <p:spPr/>
        <p:txBody>
          <a:bodyPr/>
          <a:lstStyle/>
          <a:p>
            <a:fld id="{B1249AB1-AB30-4DB9-BB9C-D847817A3AC3}" type="slidenum">
              <a:rPr lang="en-GB" smtClean="0"/>
              <a:pPr/>
              <a:t>20</a:t>
            </a:fld>
            <a:endParaRPr lang="en-GB"/>
          </a:p>
        </p:txBody>
      </p:sp>
      <p:pic>
        <p:nvPicPr>
          <p:cNvPr id="10" name="Picture 9">
            <a:extLst>
              <a:ext uri="{FF2B5EF4-FFF2-40B4-BE49-F238E27FC236}">
                <a16:creationId xmlns:a16="http://schemas.microsoft.com/office/drawing/2014/main" id="{D41D8354-D0D9-4D4A-BE75-971695475A56}"/>
              </a:ext>
            </a:extLst>
          </p:cNvPr>
          <p:cNvPicPr>
            <a:picLocks noChangeAspect="1"/>
          </p:cNvPicPr>
          <p:nvPr/>
        </p:nvPicPr>
        <p:blipFill rotWithShape="1">
          <a:blip r:embed="rId2" cstate="screen">
            <a:clrChange>
              <a:clrFrom>
                <a:srgbClr val="FFFFFF"/>
              </a:clrFrom>
              <a:clrTo>
                <a:srgbClr val="FFFFFF">
                  <a:alpha val="0"/>
                </a:srgbClr>
              </a:clrTo>
            </a:clrChange>
            <a:alphaModFix amt="10000"/>
            <a:extLst>
              <a:ext uri="{28A0092B-C50C-407E-A947-70E740481C1C}">
                <a14:useLocalDpi xmlns:a14="http://schemas.microsoft.com/office/drawing/2010/main"/>
              </a:ext>
            </a:extLst>
          </a:blip>
          <a:srcRect/>
          <a:stretch/>
        </p:blipFill>
        <p:spPr>
          <a:xfrm>
            <a:off x="2370985" y="1153166"/>
            <a:ext cx="3317790" cy="1314000"/>
          </a:xfrm>
          <a:prstGeom prst="rect">
            <a:avLst/>
          </a:prstGeom>
        </p:spPr>
      </p:pic>
      <p:pic>
        <p:nvPicPr>
          <p:cNvPr id="12" name="Picture 11">
            <a:extLst>
              <a:ext uri="{FF2B5EF4-FFF2-40B4-BE49-F238E27FC236}">
                <a16:creationId xmlns:a16="http://schemas.microsoft.com/office/drawing/2014/main" id="{22516FDC-AD70-48ED-A986-98C6BFD028EA}"/>
              </a:ext>
            </a:extLst>
          </p:cNvPr>
          <p:cNvPicPr>
            <a:picLocks noChangeAspect="1"/>
          </p:cNvPicPr>
          <p:nvPr/>
        </p:nvPicPr>
        <p:blipFill rotWithShape="1">
          <a:blip r:embed="rId3" cstate="screen">
            <a:alphaModFix amt="10000"/>
            <a:extLst>
              <a:ext uri="{28A0092B-C50C-407E-A947-70E740481C1C}">
                <a14:useLocalDpi xmlns:a14="http://schemas.microsoft.com/office/drawing/2010/main"/>
              </a:ext>
            </a:extLst>
          </a:blip>
          <a:srcRect/>
          <a:stretch/>
        </p:blipFill>
        <p:spPr>
          <a:xfrm>
            <a:off x="5688775" y="1153166"/>
            <a:ext cx="3033470" cy="1314000"/>
          </a:xfrm>
          <a:prstGeom prst="rect">
            <a:avLst/>
          </a:prstGeom>
        </p:spPr>
      </p:pic>
      <p:pic>
        <p:nvPicPr>
          <p:cNvPr id="13" name="Picture 12">
            <a:extLst>
              <a:ext uri="{FF2B5EF4-FFF2-40B4-BE49-F238E27FC236}">
                <a16:creationId xmlns:a16="http://schemas.microsoft.com/office/drawing/2014/main" id="{5A3BF067-00BD-45BA-8D6A-514CBF318508}"/>
              </a:ext>
            </a:extLst>
          </p:cNvPr>
          <p:cNvPicPr>
            <a:picLocks noChangeAspect="1"/>
          </p:cNvPicPr>
          <p:nvPr/>
        </p:nvPicPr>
        <p:blipFill rotWithShape="1">
          <a:blip r:embed="rId4" cstate="screen">
            <a:clrChange>
              <a:clrFrom>
                <a:srgbClr val="FFFFFF"/>
              </a:clrFrom>
              <a:clrTo>
                <a:srgbClr val="FFFFFF">
                  <a:alpha val="0"/>
                </a:srgbClr>
              </a:clrTo>
            </a:clrChange>
            <a:alphaModFix amt="10000"/>
            <a:extLst>
              <a:ext uri="{28A0092B-C50C-407E-A947-70E740481C1C}">
                <a14:useLocalDpi xmlns:a14="http://schemas.microsoft.com/office/drawing/2010/main"/>
              </a:ext>
            </a:extLst>
          </a:blip>
          <a:srcRect/>
          <a:stretch/>
        </p:blipFill>
        <p:spPr>
          <a:xfrm>
            <a:off x="2370985" y="2467166"/>
            <a:ext cx="3317790" cy="656280"/>
          </a:xfrm>
          <a:prstGeom prst="rect">
            <a:avLst/>
          </a:prstGeom>
        </p:spPr>
      </p:pic>
      <p:pic>
        <p:nvPicPr>
          <p:cNvPr id="14" name="Picture 13">
            <a:extLst>
              <a:ext uri="{FF2B5EF4-FFF2-40B4-BE49-F238E27FC236}">
                <a16:creationId xmlns:a16="http://schemas.microsoft.com/office/drawing/2014/main" id="{4E4A35E9-1A9C-4AEC-96B4-463D20D35E10}"/>
              </a:ext>
            </a:extLst>
          </p:cNvPr>
          <p:cNvPicPr>
            <a:picLocks noChangeAspect="1"/>
          </p:cNvPicPr>
          <p:nvPr/>
        </p:nvPicPr>
        <p:blipFill rotWithShape="1">
          <a:blip r:embed="rId5" cstate="screen">
            <a:alphaModFix amt="10000"/>
            <a:extLst>
              <a:ext uri="{28A0092B-C50C-407E-A947-70E740481C1C}">
                <a14:useLocalDpi xmlns:a14="http://schemas.microsoft.com/office/drawing/2010/main"/>
              </a:ext>
            </a:extLst>
          </a:blip>
          <a:srcRect/>
          <a:stretch/>
        </p:blipFill>
        <p:spPr>
          <a:xfrm>
            <a:off x="5688775" y="2467166"/>
            <a:ext cx="3033470" cy="656280"/>
          </a:xfrm>
          <a:prstGeom prst="rect">
            <a:avLst/>
          </a:prstGeom>
        </p:spPr>
      </p:pic>
      <p:pic>
        <p:nvPicPr>
          <p:cNvPr id="9" name="Picture 8">
            <a:extLst>
              <a:ext uri="{FF2B5EF4-FFF2-40B4-BE49-F238E27FC236}">
                <a16:creationId xmlns:a16="http://schemas.microsoft.com/office/drawing/2014/main" id="{53E705BE-AFF0-4932-AD6B-CE4017840A64}"/>
              </a:ext>
            </a:extLst>
          </p:cNvPr>
          <p:cNvPicPr>
            <a:picLocks noChangeAspect="1"/>
          </p:cNvPicPr>
          <p:nvPr/>
        </p:nvPicPr>
        <p:blipFill rotWithShape="1">
          <a:blip r:embed="rId6" cstate="screen">
            <a:clrChange>
              <a:clrFrom>
                <a:srgbClr val="FFFFFF"/>
              </a:clrFrom>
              <a:clrTo>
                <a:srgbClr val="FFFFFF">
                  <a:alpha val="0"/>
                </a:srgbClr>
              </a:clrTo>
            </a:clrChange>
            <a:alphaModFix/>
            <a:extLst>
              <a:ext uri="{28A0092B-C50C-407E-A947-70E740481C1C}">
                <a14:useLocalDpi xmlns:a14="http://schemas.microsoft.com/office/drawing/2010/main"/>
              </a:ext>
            </a:extLst>
          </a:blip>
          <a:srcRect/>
          <a:stretch/>
        </p:blipFill>
        <p:spPr>
          <a:xfrm>
            <a:off x="2370985" y="3123446"/>
            <a:ext cx="3317790" cy="657720"/>
          </a:xfrm>
          <a:prstGeom prst="rect">
            <a:avLst/>
          </a:prstGeom>
        </p:spPr>
      </p:pic>
      <p:pic>
        <p:nvPicPr>
          <p:cNvPr id="11" name="Picture 10">
            <a:extLst>
              <a:ext uri="{FF2B5EF4-FFF2-40B4-BE49-F238E27FC236}">
                <a16:creationId xmlns:a16="http://schemas.microsoft.com/office/drawing/2014/main" id="{B272AD9C-4802-44C5-973C-9306D9722B4B}"/>
              </a:ext>
            </a:extLst>
          </p:cNvPr>
          <p:cNvPicPr>
            <a:picLocks noChangeAspect="1"/>
          </p:cNvPicPr>
          <p:nvPr/>
        </p:nvPicPr>
        <p:blipFill rotWithShape="1">
          <a:blip r:embed="rId7" cstate="screen">
            <a:alphaModFix/>
            <a:extLst>
              <a:ext uri="{28A0092B-C50C-407E-A947-70E740481C1C}">
                <a14:useLocalDpi xmlns:a14="http://schemas.microsoft.com/office/drawing/2010/main"/>
              </a:ext>
            </a:extLst>
          </a:blip>
          <a:srcRect/>
          <a:stretch/>
        </p:blipFill>
        <p:spPr>
          <a:xfrm>
            <a:off x="5688775" y="3123444"/>
            <a:ext cx="3033470" cy="657721"/>
          </a:xfrm>
          <a:prstGeom prst="rect">
            <a:avLst/>
          </a:prstGeom>
        </p:spPr>
      </p:pic>
      <p:graphicFrame>
        <p:nvGraphicFramePr>
          <p:cNvPr id="15" name="Table 14">
            <a:extLst>
              <a:ext uri="{FF2B5EF4-FFF2-40B4-BE49-F238E27FC236}">
                <a16:creationId xmlns:a16="http://schemas.microsoft.com/office/drawing/2014/main" id="{BE08EF67-F8CC-4E1A-9D2C-ADB2DD6BF412}"/>
              </a:ext>
            </a:extLst>
          </p:cNvPr>
          <p:cNvGraphicFramePr>
            <a:graphicFrameLocks noGrp="1"/>
          </p:cNvGraphicFramePr>
          <p:nvPr>
            <p:extLst>
              <p:ext uri="{D42A27DB-BD31-4B8C-83A1-F6EECF244321}">
                <p14:modId xmlns:p14="http://schemas.microsoft.com/office/powerpoint/2010/main" val="4019062126"/>
              </p:ext>
            </p:extLst>
          </p:nvPr>
        </p:nvGraphicFramePr>
        <p:xfrm>
          <a:off x="2370985" y="3919500"/>
          <a:ext cx="5166287" cy="741680"/>
        </p:xfrm>
        <a:graphic>
          <a:graphicData uri="http://schemas.openxmlformats.org/drawingml/2006/table">
            <a:tbl>
              <a:tblPr bandRow="1">
                <a:tableStyleId>{5C22544A-7EE6-4342-B048-85BDC9FD1C3A}</a:tableStyleId>
              </a:tblPr>
              <a:tblGrid>
                <a:gridCol w="1883094">
                  <a:extLst>
                    <a:ext uri="{9D8B030D-6E8A-4147-A177-3AD203B41FA5}">
                      <a16:colId xmlns:a16="http://schemas.microsoft.com/office/drawing/2014/main" val="957172502"/>
                    </a:ext>
                  </a:extLst>
                </a:gridCol>
                <a:gridCol w="3283193">
                  <a:extLst>
                    <a:ext uri="{9D8B030D-6E8A-4147-A177-3AD203B41FA5}">
                      <a16:colId xmlns:a16="http://schemas.microsoft.com/office/drawing/2014/main" val="1998116080"/>
                    </a:ext>
                  </a:extLst>
                </a:gridCol>
              </a:tblGrid>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dirty="0">
                          <a:solidFill>
                            <a:srgbClr val="FFFFFF"/>
                          </a:solidFill>
                          <a:latin typeface="+mj-lt"/>
                        </a:rPr>
                        <a:t>Behavioural Safety </a:t>
                      </a:r>
                    </a:p>
                  </a:txBody>
                  <a:tcPr anchor="ctr">
                    <a:lnB w="12700" cap="flat" cmpd="sng" algn="ctr">
                      <a:solidFill>
                        <a:schemeClr val="bg1"/>
                      </a:solidFill>
                      <a:prstDash val="solid"/>
                      <a:round/>
                      <a:headEnd type="none" w="med" len="med"/>
                      <a:tailEnd type="none" w="med" len="med"/>
                    </a:lnB>
                    <a:solidFill>
                      <a:srgbClr val="2156A7"/>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dirty="0">
                          <a:solidFill>
                            <a:srgbClr val="FFFFFF"/>
                          </a:solidFill>
                          <a:latin typeface="+mj-lt"/>
                        </a:rPr>
                        <a:t>Built around unplanned opportunities</a:t>
                      </a:r>
                    </a:p>
                  </a:txBody>
                  <a:tcPr anchor="ctr">
                    <a:lnB w="12700" cap="flat" cmpd="sng" algn="ctr">
                      <a:solidFill>
                        <a:schemeClr val="bg1"/>
                      </a:solidFill>
                      <a:prstDash val="solid"/>
                      <a:round/>
                      <a:headEnd type="none" w="med" len="med"/>
                      <a:tailEnd type="none" w="med" len="med"/>
                    </a:lnB>
                    <a:solidFill>
                      <a:srgbClr val="2156A7"/>
                    </a:solidFill>
                  </a:tcPr>
                </a:tc>
                <a:extLst>
                  <a:ext uri="{0D108BD9-81ED-4DB2-BD59-A6C34878D82A}">
                    <a16:rowId xmlns:a16="http://schemas.microsoft.com/office/drawing/2014/main" val="727069966"/>
                  </a:ext>
                </a:extLst>
              </a:tr>
              <a:tr h="370840">
                <a:tc>
                  <a:txBody>
                    <a:bodyPr/>
                    <a:lstStyle/>
                    <a:p>
                      <a:pPr algn="ctr"/>
                      <a:r>
                        <a:rPr lang="en-GB" sz="1400" b="0" dirty="0">
                          <a:solidFill>
                            <a:schemeClr val="bg1"/>
                          </a:solidFill>
                          <a:latin typeface="+mj-lt"/>
                        </a:rPr>
                        <a:t>Workplace Monitoring </a:t>
                      </a:r>
                    </a:p>
                  </a:txBody>
                  <a:tcPr anchor="ctr">
                    <a:lnT w="12700" cap="flat" cmpd="sng" algn="ctr">
                      <a:solidFill>
                        <a:schemeClr val="bg1"/>
                      </a:solidFill>
                      <a:prstDash val="solid"/>
                      <a:round/>
                      <a:headEnd type="none" w="med" len="med"/>
                      <a:tailEnd type="none" w="med" len="med"/>
                    </a:lnT>
                    <a:solidFill>
                      <a:srgbClr val="50257F"/>
                    </a:solidFill>
                  </a:tcPr>
                </a:tc>
                <a:tc>
                  <a:txBody>
                    <a:bodyPr/>
                    <a:lstStyle/>
                    <a:p>
                      <a:pPr algn="ctr"/>
                      <a:r>
                        <a:rPr lang="en-GB" sz="1400" b="0" dirty="0">
                          <a:solidFill>
                            <a:schemeClr val="bg1"/>
                          </a:solidFill>
                          <a:latin typeface="+mj-lt"/>
                        </a:rPr>
                        <a:t>Built</a:t>
                      </a:r>
                      <a:r>
                        <a:rPr lang="en-GB" sz="1400" b="0" baseline="0" dirty="0">
                          <a:solidFill>
                            <a:schemeClr val="bg1"/>
                          </a:solidFill>
                          <a:latin typeface="+mj-lt"/>
                        </a:rPr>
                        <a:t> </a:t>
                      </a:r>
                      <a:r>
                        <a:rPr lang="en-GB" sz="1400" b="0" dirty="0">
                          <a:solidFill>
                            <a:schemeClr val="bg1"/>
                          </a:solidFill>
                          <a:latin typeface="+mj-lt"/>
                        </a:rPr>
                        <a:t>around planned interventions</a:t>
                      </a:r>
                    </a:p>
                  </a:txBody>
                  <a:tcPr anchor="ctr">
                    <a:lnT w="12700" cap="flat" cmpd="sng" algn="ctr">
                      <a:solidFill>
                        <a:schemeClr val="bg1"/>
                      </a:solidFill>
                      <a:prstDash val="solid"/>
                      <a:round/>
                      <a:headEnd type="none" w="med" len="med"/>
                      <a:tailEnd type="none" w="med" len="med"/>
                    </a:lnT>
                    <a:solidFill>
                      <a:srgbClr val="50257F"/>
                    </a:solidFill>
                  </a:tcPr>
                </a:tc>
                <a:extLst>
                  <a:ext uri="{0D108BD9-81ED-4DB2-BD59-A6C34878D82A}">
                    <a16:rowId xmlns:a16="http://schemas.microsoft.com/office/drawing/2014/main" val="3184455133"/>
                  </a:ext>
                </a:extLst>
              </a:tr>
            </a:tbl>
          </a:graphicData>
        </a:graphic>
      </p:graphicFrame>
    </p:spTree>
    <p:extLst>
      <p:ext uri="{BB962C8B-B14F-4D97-AF65-F5344CB8AC3E}">
        <p14:creationId xmlns:p14="http://schemas.microsoft.com/office/powerpoint/2010/main" val="34103725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3" name="Straight Connector 52">
            <a:extLst>
              <a:ext uri="{FF2B5EF4-FFF2-40B4-BE49-F238E27FC236}">
                <a16:creationId xmlns:a16="http://schemas.microsoft.com/office/drawing/2014/main" id="{324795B9-0B77-47F6-AFCD-42ABE1CB1D85}"/>
              </a:ext>
            </a:extLst>
          </p:cNvPr>
          <p:cNvCxnSpPr>
            <a:cxnSpLocks/>
            <a:stCxn id="19" idx="1"/>
            <a:endCxn id="78" idx="2"/>
          </p:cNvCxnSpPr>
          <p:nvPr/>
        </p:nvCxnSpPr>
        <p:spPr>
          <a:xfrm flipV="1">
            <a:off x="4570237" y="1012788"/>
            <a:ext cx="1763" cy="2875212"/>
          </a:xfrm>
          <a:prstGeom prst="line">
            <a:avLst/>
          </a:prstGeom>
          <a:ln w="25400">
            <a:solidFill>
              <a:srgbClr val="2156A7"/>
            </a:solidFill>
          </a:ln>
          <a:effectLst>
            <a:softEdge rad="0"/>
          </a:effectLst>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C81F7A02-C6A9-4F64-A877-1316D5629875}"/>
              </a:ext>
            </a:extLst>
          </p:cNvPr>
          <p:cNvCxnSpPr>
            <a:cxnSpLocks/>
            <a:stCxn id="23" idx="1"/>
            <a:endCxn id="78" idx="2"/>
          </p:cNvCxnSpPr>
          <p:nvPr/>
        </p:nvCxnSpPr>
        <p:spPr>
          <a:xfrm flipH="1" flipV="1">
            <a:off x="4572000" y="1012788"/>
            <a:ext cx="1520189" cy="2587212"/>
          </a:xfrm>
          <a:prstGeom prst="line">
            <a:avLst/>
          </a:prstGeom>
          <a:ln w="25400">
            <a:solidFill>
              <a:srgbClr val="2156A7"/>
            </a:solidFill>
          </a:ln>
          <a:effectLst>
            <a:softEdge rad="0"/>
          </a:effectLst>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E37F2096-4F85-4E74-BD0F-365DF3779E21}"/>
              </a:ext>
            </a:extLst>
          </p:cNvPr>
          <p:cNvCxnSpPr>
            <a:cxnSpLocks/>
            <a:endCxn id="78" idx="2"/>
          </p:cNvCxnSpPr>
          <p:nvPr/>
        </p:nvCxnSpPr>
        <p:spPr>
          <a:xfrm flipH="1" flipV="1">
            <a:off x="4572000" y="1012788"/>
            <a:ext cx="1775462" cy="1764304"/>
          </a:xfrm>
          <a:prstGeom prst="line">
            <a:avLst/>
          </a:prstGeom>
          <a:ln w="25400">
            <a:solidFill>
              <a:srgbClr val="2156A7"/>
            </a:solidFill>
          </a:ln>
          <a:effectLst>
            <a:softEdge rad="0"/>
          </a:effectLst>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B1C7124F-4168-4412-9EFA-B856E40B82E1}"/>
              </a:ext>
            </a:extLst>
          </p:cNvPr>
          <p:cNvCxnSpPr>
            <a:cxnSpLocks/>
            <a:stCxn id="219" idx="2"/>
            <a:endCxn id="78" idx="2"/>
          </p:cNvCxnSpPr>
          <p:nvPr/>
        </p:nvCxnSpPr>
        <p:spPr>
          <a:xfrm flipH="1" flipV="1">
            <a:off x="4572000" y="1012788"/>
            <a:ext cx="2315439" cy="1273212"/>
          </a:xfrm>
          <a:prstGeom prst="line">
            <a:avLst/>
          </a:prstGeom>
          <a:ln w="25400">
            <a:solidFill>
              <a:srgbClr val="2156A7"/>
            </a:solidFill>
          </a:ln>
          <a:effectLst>
            <a:softEdge rad="0"/>
          </a:effectLst>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463A8206-CE00-4FBC-84D5-0E8111BE0ED6}"/>
              </a:ext>
            </a:extLst>
          </p:cNvPr>
          <p:cNvCxnSpPr>
            <a:cxnSpLocks/>
            <a:endCxn id="78" idx="2"/>
          </p:cNvCxnSpPr>
          <p:nvPr/>
        </p:nvCxnSpPr>
        <p:spPr>
          <a:xfrm flipH="1" flipV="1">
            <a:off x="4572000" y="1012788"/>
            <a:ext cx="3021708" cy="481626"/>
          </a:xfrm>
          <a:prstGeom prst="line">
            <a:avLst/>
          </a:prstGeom>
          <a:ln w="25400">
            <a:solidFill>
              <a:srgbClr val="2156A7"/>
            </a:solidFill>
          </a:ln>
          <a:effectLst>
            <a:softEdge rad="0"/>
          </a:effectLst>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6C0FA7BF-CF97-4252-93E3-C6960240CF7D}"/>
              </a:ext>
            </a:extLst>
          </p:cNvPr>
          <p:cNvCxnSpPr>
            <a:cxnSpLocks/>
            <a:stCxn id="213" idx="0"/>
          </p:cNvCxnSpPr>
          <p:nvPr/>
        </p:nvCxnSpPr>
        <p:spPr>
          <a:xfrm flipV="1">
            <a:off x="1565337" y="1012787"/>
            <a:ext cx="2993006" cy="481213"/>
          </a:xfrm>
          <a:prstGeom prst="line">
            <a:avLst/>
          </a:prstGeom>
          <a:ln w="25400">
            <a:solidFill>
              <a:srgbClr val="2156A7"/>
            </a:solidFill>
          </a:ln>
          <a:effectLst>
            <a:softEdge rad="0"/>
          </a:effectLst>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6C039509-5DFD-49D9-9891-573BC1D3EB62}"/>
              </a:ext>
            </a:extLst>
          </p:cNvPr>
          <p:cNvCxnSpPr>
            <a:cxnSpLocks/>
            <a:stCxn id="206" idx="0"/>
          </p:cNvCxnSpPr>
          <p:nvPr/>
        </p:nvCxnSpPr>
        <p:spPr>
          <a:xfrm flipV="1">
            <a:off x="2256561" y="1008335"/>
            <a:ext cx="2313676" cy="1275685"/>
          </a:xfrm>
          <a:prstGeom prst="line">
            <a:avLst/>
          </a:prstGeom>
          <a:ln w="25400">
            <a:solidFill>
              <a:srgbClr val="2156A7"/>
            </a:solidFill>
          </a:ln>
          <a:effectLst>
            <a:softEdge rad="0"/>
          </a:effectLst>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8A2329E9-42FF-4E1E-9AB1-284EC9C9C4FB}"/>
              </a:ext>
            </a:extLst>
          </p:cNvPr>
          <p:cNvCxnSpPr>
            <a:cxnSpLocks/>
            <a:endCxn id="78" idx="2"/>
          </p:cNvCxnSpPr>
          <p:nvPr/>
        </p:nvCxnSpPr>
        <p:spPr>
          <a:xfrm flipV="1">
            <a:off x="2719048" y="1012788"/>
            <a:ext cx="1852952" cy="1779606"/>
          </a:xfrm>
          <a:prstGeom prst="line">
            <a:avLst/>
          </a:prstGeom>
          <a:ln w="25400">
            <a:solidFill>
              <a:srgbClr val="2156A7"/>
            </a:solidFill>
          </a:ln>
          <a:effectLst>
            <a:softEdge rad="0"/>
          </a:effectLst>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EF0E59DC-5E76-46CE-9FB2-71BC595D3CE6}"/>
              </a:ext>
            </a:extLst>
          </p:cNvPr>
          <p:cNvCxnSpPr>
            <a:cxnSpLocks/>
            <a:stCxn id="32" idx="1"/>
          </p:cNvCxnSpPr>
          <p:nvPr/>
        </p:nvCxnSpPr>
        <p:spPr>
          <a:xfrm flipV="1">
            <a:off x="3132000" y="1011454"/>
            <a:ext cx="1438237" cy="2588546"/>
          </a:xfrm>
          <a:prstGeom prst="line">
            <a:avLst/>
          </a:prstGeom>
          <a:ln w="25400">
            <a:solidFill>
              <a:srgbClr val="2156A7"/>
            </a:solidFill>
          </a:ln>
          <a:effectLst>
            <a:softEdge rad="0"/>
          </a:effectLst>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p:txBody>
          <a:bodyPr/>
          <a:lstStyle/>
          <a:p>
            <a:fld id="{B1249AB1-AB30-4DB9-BB9C-D847817A3AC3}" type="slidenum">
              <a:rPr lang="en-GB" smtClean="0"/>
              <a:pPr/>
              <a:t>21</a:t>
            </a:fld>
            <a:endParaRPr lang="en-GB"/>
          </a:p>
        </p:txBody>
      </p:sp>
      <p:grpSp>
        <p:nvGrpSpPr>
          <p:cNvPr id="8" name="Group 7">
            <a:extLst>
              <a:ext uri="{FF2B5EF4-FFF2-40B4-BE49-F238E27FC236}">
                <a16:creationId xmlns:a16="http://schemas.microsoft.com/office/drawing/2014/main" id="{F7B1EC38-4525-4D01-B9BC-F472F1542E16}"/>
              </a:ext>
            </a:extLst>
          </p:cNvPr>
          <p:cNvGrpSpPr>
            <a:grpSpLocks/>
          </p:cNvGrpSpPr>
          <p:nvPr/>
        </p:nvGrpSpPr>
        <p:grpSpPr>
          <a:xfrm>
            <a:off x="4030237" y="3888000"/>
            <a:ext cx="1080000" cy="540000"/>
            <a:chOff x="3482451" y="2967787"/>
            <a:chExt cx="1008000" cy="1008000"/>
          </a:xfrm>
        </p:grpSpPr>
        <p:sp>
          <p:nvSpPr>
            <p:cNvPr id="18" name="Oval 17">
              <a:extLst>
                <a:ext uri="{FF2B5EF4-FFF2-40B4-BE49-F238E27FC236}">
                  <a16:creationId xmlns:a16="http://schemas.microsoft.com/office/drawing/2014/main" id="{7F0CBF6C-0B5A-4F4B-9FE1-1EA8B8E80A5D}"/>
                </a:ext>
              </a:extLst>
            </p:cNvPr>
            <p:cNvSpPr>
              <a:spLocks noChangeAspect="1"/>
            </p:cNvSpPr>
            <p:nvPr/>
          </p:nvSpPr>
          <p:spPr>
            <a:xfrm>
              <a:off x="3536451" y="3021787"/>
              <a:ext cx="900000" cy="900000"/>
            </a:xfrm>
            <a:prstGeom prst="roundRect">
              <a:avLst/>
            </a:prstGeom>
            <a:gradFill>
              <a:gsLst>
                <a:gs pos="24000">
                  <a:srgbClr val="662483"/>
                </a:gs>
                <a:gs pos="75000">
                  <a:srgbClr val="00A19A"/>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latin typeface="+mj-lt"/>
                </a:rPr>
                <a:t>Vessel</a:t>
              </a:r>
            </a:p>
            <a:p>
              <a:pPr algn="ctr"/>
              <a:r>
                <a:rPr lang="en-GB" sz="1000" dirty="0">
                  <a:latin typeface="+mj-lt"/>
                </a:rPr>
                <a:t>Operations</a:t>
              </a:r>
            </a:p>
          </p:txBody>
        </p:sp>
        <p:sp>
          <p:nvSpPr>
            <p:cNvPr id="19" name="Oval 18">
              <a:extLst>
                <a:ext uri="{FF2B5EF4-FFF2-40B4-BE49-F238E27FC236}">
                  <a16:creationId xmlns:a16="http://schemas.microsoft.com/office/drawing/2014/main" id="{99689C17-5FAF-485E-9530-8733F31B40E3}"/>
                </a:ext>
              </a:extLst>
            </p:cNvPr>
            <p:cNvSpPr>
              <a:spLocks noChangeAspect="1"/>
            </p:cNvSpPr>
            <p:nvPr/>
          </p:nvSpPr>
          <p:spPr>
            <a:xfrm rot="5400000">
              <a:off x="3482451" y="2967787"/>
              <a:ext cx="1008000" cy="1008000"/>
            </a:xfrm>
            <a:prstGeom prst="roundRect">
              <a:avLst/>
            </a:prstGeom>
            <a:noFill/>
            <a:ln w="38100">
              <a:solidFill>
                <a:srgbClr val="2156A7"/>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grpSp>
      <p:grpSp>
        <p:nvGrpSpPr>
          <p:cNvPr id="21" name="Group 20">
            <a:extLst>
              <a:ext uri="{FF2B5EF4-FFF2-40B4-BE49-F238E27FC236}">
                <a16:creationId xmlns:a16="http://schemas.microsoft.com/office/drawing/2014/main" id="{575735AD-C785-496A-902B-18180D91288C}"/>
              </a:ext>
            </a:extLst>
          </p:cNvPr>
          <p:cNvGrpSpPr>
            <a:grpSpLocks/>
          </p:cNvGrpSpPr>
          <p:nvPr/>
        </p:nvGrpSpPr>
        <p:grpSpPr>
          <a:xfrm>
            <a:off x="5552189" y="3600000"/>
            <a:ext cx="1080000" cy="540000"/>
            <a:chOff x="3482451" y="2967787"/>
            <a:chExt cx="1008000" cy="1008000"/>
          </a:xfrm>
        </p:grpSpPr>
        <p:sp>
          <p:nvSpPr>
            <p:cNvPr id="22" name="Oval 21">
              <a:extLst>
                <a:ext uri="{FF2B5EF4-FFF2-40B4-BE49-F238E27FC236}">
                  <a16:creationId xmlns:a16="http://schemas.microsoft.com/office/drawing/2014/main" id="{036DB5B7-FC65-4D49-A368-15F93AA08387}"/>
                </a:ext>
              </a:extLst>
            </p:cNvPr>
            <p:cNvSpPr>
              <a:spLocks noChangeAspect="1"/>
            </p:cNvSpPr>
            <p:nvPr/>
          </p:nvSpPr>
          <p:spPr>
            <a:xfrm>
              <a:off x="3536451" y="3021787"/>
              <a:ext cx="900000" cy="900000"/>
            </a:xfrm>
            <a:prstGeom prst="roundRect">
              <a:avLst/>
            </a:prstGeom>
            <a:gradFill>
              <a:gsLst>
                <a:gs pos="24000">
                  <a:srgbClr val="662483"/>
                </a:gs>
                <a:gs pos="75000">
                  <a:srgbClr val="00A19A"/>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latin typeface="+mj-lt"/>
                </a:rPr>
                <a:t>Lifting </a:t>
              </a:r>
            </a:p>
            <a:p>
              <a:pPr algn="ctr"/>
              <a:r>
                <a:rPr lang="en-GB" sz="1000" dirty="0">
                  <a:latin typeface="+mj-lt"/>
                </a:rPr>
                <a:t>&amp;</a:t>
              </a:r>
            </a:p>
            <a:p>
              <a:pPr algn="ctr"/>
              <a:r>
                <a:rPr lang="en-GB" sz="1000" dirty="0">
                  <a:latin typeface="+mj-lt"/>
                </a:rPr>
                <a:t>hoisting</a:t>
              </a:r>
            </a:p>
          </p:txBody>
        </p:sp>
        <p:sp>
          <p:nvSpPr>
            <p:cNvPr id="23" name="Oval 22">
              <a:extLst>
                <a:ext uri="{FF2B5EF4-FFF2-40B4-BE49-F238E27FC236}">
                  <a16:creationId xmlns:a16="http://schemas.microsoft.com/office/drawing/2014/main" id="{D790393F-674D-4F5D-9432-1CBF83F05F44}"/>
                </a:ext>
              </a:extLst>
            </p:cNvPr>
            <p:cNvSpPr>
              <a:spLocks noChangeAspect="1"/>
            </p:cNvSpPr>
            <p:nvPr/>
          </p:nvSpPr>
          <p:spPr>
            <a:xfrm rot="5400000">
              <a:off x="3482451" y="2967787"/>
              <a:ext cx="1008000" cy="1008000"/>
            </a:xfrm>
            <a:prstGeom prst="roundRect">
              <a:avLst/>
            </a:prstGeom>
            <a:noFill/>
            <a:ln w="38100">
              <a:solidFill>
                <a:srgbClr val="2156A7"/>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grpSp>
      <p:grpSp>
        <p:nvGrpSpPr>
          <p:cNvPr id="30" name="Group 29">
            <a:extLst>
              <a:ext uri="{FF2B5EF4-FFF2-40B4-BE49-F238E27FC236}">
                <a16:creationId xmlns:a16="http://schemas.microsoft.com/office/drawing/2014/main" id="{18AD7BF6-13A3-4510-BD2D-A349609BF8BE}"/>
              </a:ext>
            </a:extLst>
          </p:cNvPr>
          <p:cNvGrpSpPr>
            <a:grpSpLocks/>
          </p:cNvGrpSpPr>
          <p:nvPr/>
        </p:nvGrpSpPr>
        <p:grpSpPr>
          <a:xfrm>
            <a:off x="2592000" y="3600000"/>
            <a:ext cx="1080000" cy="540000"/>
            <a:chOff x="3482451" y="2967787"/>
            <a:chExt cx="1008000" cy="1008000"/>
          </a:xfrm>
        </p:grpSpPr>
        <p:sp>
          <p:nvSpPr>
            <p:cNvPr id="31" name="Oval 30">
              <a:extLst>
                <a:ext uri="{FF2B5EF4-FFF2-40B4-BE49-F238E27FC236}">
                  <a16:creationId xmlns:a16="http://schemas.microsoft.com/office/drawing/2014/main" id="{09133EAA-E9B7-4938-94C0-3B52916608A9}"/>
                </a:ext>
              </a:extLst>
            </p:cNvPr>
            <p:cNvSpPr>
              <a:spLocks noChangeAspect="1"/>
            </p:cNvSpPr>
            <p:nvPr/>
          </p:nvSpPr>
          <p:spPr>
            <a:xfrm>
              <a:off x="3536452" y="3021788"/>
              <a:ext cx="900000" cy="900000"/>
            </a:xfrm>
            <a:prstGeom prst="roundRect">
              <a:avLst/>
            </a:prstGeom>
            <a:gradFill>
              <a:gsLst>
                <a:gs pos="24000">
                  <a:srgbClr val="662483"/>
                </a:gs>
                <a:gs pos="75000">
                  <a:srgbClr val="00A19A"/>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latin typeface="+mj-lt"/>
                </a:rPr>
                <a:t>Overriding</a:t>
              </a:r>
            </a:p>
            <a:p>
              <a:pPr algn="ctr"/>
              <a:r>
                <a:rPr lang="en-GB" sz="1000" dirty="0">
                  <a:latin typeface="+mj-lt"/>
                </a:rPr>
                <a:t>safeguarding</a:t>
              </a:r>
            </a:p>
            <a:p>
              <a:pPr algn="ctr"/>
              <a:r>
                <a:rPr lang="en-GB" sz="1000" dirty="0">
                  <a:latin typeface="+mj-lt"/>
                </a:rPr>
                <a:t>systems</a:t>
              </a:r>
            </a:p>
          </p:txBody>
        </p:sp>
        <p:sp>
          <p:nvSpPr>
            <p:cNvPr id="32" name="Oval 31">
              <a:extLst>
                <a:ext uri="{FF2B5EF4-FFF2-40B4-BE49-F238E27FC236}">
                  <a16:creationId xmlns:a16="http://schemas.microsoft.com/office/drawing/2014/main" id="{942BF26D-68C7-433A-8FCB-336DC2557BC7}"/>
                </a:ext>
              </a:extLst>
            </p:cNvPr>
            <p:cNvSpPr>
              <a:spLocks noChangeAspect="1"/>
            </p:cNvSpPr>
            <p:nvPr/>
          </p:nvSpPr>
          <p:spPr>
            <a:xfrm rot="5400000">
              <a:off x="3482451" y="2967787"/>
              <a:ext cx="1008000" cy="1008000"/>
            </a:xfrm>
            <a:prstGeom prst="roundRect">
              <a:avLst/>
            </a:prstGeom>
            <a:noFill/>
            <a:ln w="38100">
              <a:solidFill>
                <a:srgbClr val="2156A7"/>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grpSp>
      <p:grpSp>
        <p:nvGrpSpPr>
          <p:cNvPr id="36" name="Group 35">
            <a:extLst>
              <a:ext uri="{FF2B5EF4-FFF2-40B4-BE49-F238E27FC236}">
                <a16:creationId xmlns:a16="http://schemas.microsoft.com/office/drawing/2014/main" id="{5351A465-5211-406F-B899-BB850B86CF53}"/>
              </a:ext>
            </a:extLst>
          </p:cNvPr>
          <p:cNvGrpSpPr>
            <a:grpSpLocks/>
          </p:cNvGrpSpPr>
          <p:nvPr/>
        </p:nvGrpSpPr>
        <p:grpSpPr>
          <a:xfrm>
            <a:off x="1816095" y="2808000"/>
            <a:ext cx="1080000" cy="540000"/>
            <a:chOff x="3482451" y="2967787"/>
            <a:chExt cx="1008000" cy="1008000"/>
          </a:xfrm>
        </p:grpSpPr>
        <p:sp>
          <p:nvSpPr>
            <p:cNvPr id="37" name="Oval 36">
              <a:extLst>
                <a:ext uri="{FF2B5EF4-FFF2-40B4-BE49-F238E27FC236}">
                  <a16:creationId xmlns:a16="http://schemas.microsoft.com/office/drawing/2014/main" id="{D46F4A74-BECA-4F2D-9534-0AA3C2C73FE1}"/>
                </a:ext>
              </a:extLst>
            </p:cNvPr>
            <p:cNvSpPr>
              <a:spLocks noChangeAspect="1"/>
            </p:cNvSpPr>
            <p:nvPr/>
          </p:nvSpPr>
          <p:spPr>
            <a:xfrm>
              <a:off x="3536451" y="3021787"/>
              <a:ext cx="900000" cy="900000"/>
            </a:xfrm>
            <a:prstGeom prst="roundRect">
              <a:avLst/>
            </a:prstGeom>
            <a:gradFill>
              <a:gsLst>
                <a:gs pos="24000">
                  <a:srgbClr val="662483"/>
                </a:gs>
                <a:gs pos="75000">
                  <a:srgbClr val="00A19A"/>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latin typeface="+mj-lt"/>
                </a:rPr>
                <a:t>Risk</a:t>
              </a:r>
            </a:p>
            <a:p>
              <a:pPr algn="ctr"/>
              <a:r>
                <a:rPr lang="en-GB" sz="1000" dirty="0">
                  <a:latin typeface="+mj-lt"/>
                </a:rPr>
                <a:t>assessment</a:t>
              </a:r>
            </a:p>
          </p:txBody>
        </p:sp>
        <p:sp>
          <p:nvSpPr>
            <p:cNvPr id="38" name="Oval 37">
              <a:extLst>
                <a:ext uri="{FF2B5EF4-FFF2-40B4-BE49-F238E27FC236}">
                  <a16:creationId xmlns:a16="http://schemas.microsoft.com/office/drawing/2014/main" id="{6CBE95F9-89DF-413A-9DB1-F1B3598BA2DD}"/>
                </a:ext>
              </a:extLst>
            </p:cNvPr>
            <p:cNvSpPr>
              <a:spLocks noChangeAspect="1"/>
            </p:cNvSpPr>
            <p:nvPr/>
          </p:nvSpPr>
          <p:spPr>
            <a:xfrm rot="5400000">
              <a:off x="3482451" y="2967787"/>
              <a:ext cx="1008000" cy="1008000"/>
            </a:xfrm>
            <a:prstGeom prst="roundRect">
              <a:avLst/>
            </a:prstGeom>
            <a:noFill/>
            <a:ln w="38100">
              <a:solidFill>
                <a:srgbClr val="2156A7"/>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grpSp>
      <p:grpSp>
        <p:nvGrpSpPr>
          <p:cNvPr id="54" name="Group 53">
            <a:extLst>
              <a:ext uri="{FF2B5EF4-FFF2-40B4-BE49-F238E27FC236}">
                <a16:creationId xmlns:a16="http://schemas.microsoft.com/office/drawing/2014/main" id="{BFBACFDA-A0FF-4774-858E-31E29F41F8D7}"/>
              </a:ext>
            </a:extLst>
          </p:cNvPr>
          <p:cNvGrpSpPr/>
          <p:nvPr/>
        </p:nvGrpSpPr>
        <p:grpSpPr>
          <a:xfrm>
            <a:off x="3417272" y="185092"/>
            <a:ext cx="2340000" cy="2340000"/>
            <a:chOff x="3417272" y="185092"/>
            <a:chExt cx="2340000" cy="2340000"/>
          </a:xfrm>
        </p:grpSpPr>
        <p:sp>
          <p:nvSpPr>
            <p:cNvPr id="52" name="Oval 51">
              <a:extLst>
                <a:ext uri="{FF2B5EF4-FFF2-40B4-BE49-F238E27FC236}">
                  <a16:creationId xmlns:a16="http://schemas.microsoft.com/office/drawing/2014/main" id="{4F661F54-F8CA-40D0-AAB9-93320E0D612B}"/>
                </a:ext>
              </a:extLst>
            </p:cNvPr>
            <p:cNvSpPr/>
            <p:nvPr/>
          </p:nvSpPr>
          <p:spPr>
            <a:xfrm>
              <a:off x="3417272" y="185092"/>
              <a:ext cx="2340000" cy="234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74" name="Freeform: Shape 73">
              <a:extLst>
                <a:ext uri="{FF2B5EF4-FFF2-40B4-BE49-F238E27FC236}">
                  <a16:creationId xmlns:a16="http://schemas.microsoft.com/office/drawing/2014/main" id="{256B3401-5F3D-4B83-8E96-132B0F581CD8}"/>
                </a:ext>
              </a:extLst>
            </p:cNvPr>
            <p:cNvSpPr>
              <a:spLocks noChangeAspect="1"/>
            </p:cNvSpPr>
            <p:nvPr/>
          </p:nvSpPr>
          <p:spPr>
            <a:xfrm>
              <a:off x="3672000" y="1012789"/>
              <a:ext cx="1800000" cy="1234887"/>
            </a:xfrm>
            <a:custGeom>
              <a:avLst/>
              <a:gdLst>
                <a:gd name="connsiteX0" fmla="*/ 65936 w 1800000"/>
                <a:gd name="connsiteY0" fmla="*/ 0 h 1234887"/>
                <a:gd name="connsiteX1" fmla="*/ 1734065 w 1800000"/>
                <a:gd name="connsiteY1" fmla="*/ 0 h 1234887"/>
                <a:gd name="connsiteX2" fmla="*/ 1781715 w 1800000"/>
                <a:gd name="connsiteY2" fmla="*/ 153506 h 1234887"/>
                <a:gd name="connsiteX3" fmla="*/ 1800000 w 1800000"/>
                <a:gd name="connsiteY3" fmla="*/ 334887 h 1234887"/>
                <a:gd name="connsiteX4" fmla="*/ 900000 w 1800000"/>
                <a:gd name="connsiteY4" fmla="*/ 1234887 h 1234887"/>
                <a:gd name="connsiteX5" fmla="*/ 0 w 1800000"/>
                <a:gd name="connsiteY5" fmla="*/ 334887 h 1234887"/>
                <a:gd name="connsiteX6" fmla="*/ 18285 w 1800000"/>
                <a:gd name="connsiteY6" fmla="*/ 153506 h 1234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0000" h="1234887">
                  <a:moveTo>
                    <a:pt x="65936" y="0"/>
                  </a:moveTo>
                  <a:lnTo>
                    <a:pt x="1734065" y="0"/>
                  </a:lnTo>
                  <a:lnTo>
                    <a:pt x="1781715" y="153506"/>
                  </a:lnTo>
                  <a:cubicBezTo>
                    <a:pt x="1793704" y="212094"/>
                    <a:pt x="1800000" y="272755"/>
                    <a:pt x="1800000" y="334887"/>
                  </a:cubicBezTo>
                  <a:cubicBezTo>
                    <a:pt x="1800000" y="831943"/>
                    <a:pt x="1397056" y="1234887"/>
                    <a:pt x="900000" y="1234887"/>
                  </a:cubicBezTo>
                  <a:cubicBezTo>
                    <a:pt x="402944" y="1234887"/>
                    <a:pt x="0" y="831943"/>
                    <a:pt x="0" y="334887"/>
                  </a:cubicBezTo>
                  <a:cubicBezTo>
                    <a:pt x="0" y="272755"/>
                    <a:pt x="6296" y="212094"/>
                    <a:pt x="18285" y="153506"/>
                  </a:cubicBezTo>
                  <a:close/>
                </a:path>
              </a:pathLst>
            </a:custGeom>
            <a:gradFill>
              <a:gsLst>
                <a:gs pos="24000">
                  <a:srgbClr val="662483"/>
                </a:gs>
                <a:gs pos="75000">
                  <a:srgbClr val="00A19A"/>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2000" dirty="0">
                <a:latin typeface="+mj-lt"/>
              </a:endParaRPr>
            </a:p>
          </p:txBody>
        </p:sp>
        <p:sp>
          <p:nvSpPr>
            <p:cNvPr id="77" name="Freeform: Shape 76">
              <a:extLst>
                <a:ext uri="{FF2B5EF4-FFF2-40B4-BE49-F238E27FC236}">
                  <a16:creationId xmlns:a16="http://schemas.microsoft.com/office/drawing/2014/main" id="{35DEEA00-3064-41CF-B051-F6E4FB5054E6}"/>
                </a:ext>
              </a:extLst>
            </p:cNvPr>
            <p:cNvSpPr>
              <a:spLocks noChangeAspect="1"/>
            </p:cNvSpPr>
            <p:nvPr/>
          </p:nvSpPr>
          <p:spPr>
            <a:xfrm rot="5400000">
              <a:off x="3843342" y="619017"/>
              <a:ext cx="1457316" cy="2160000"/>
            </a:xfrm>
            <a:custGeom>
              <a:avLst/>
              <a:gdLst>
                <a:gd name="connsiteX0" fmla="*/ 0 w 1457316"/>
                <a:gd name="connsiteY0" fmla="*/ 2090892 h 2160000"/>
                <a:gd name="connsiteX1" fmla="*/ 0 w 1457316"/>
                <a:gd name="connsiteY1" fmla="*/ 69109 h 2160000"/>
                <a:gd name="connsiteX2" fmla="*/ 56157 w 1457316"/>
                <a:gd name="connsiteY2" fmla="*/ 48555 h 2160000"/>
                <a:gd name="connsiteX3" fmla="*/ 377316 w 1457316"/>
                <a:gd name="connsiteY3" fmla="*/ 0 h 2160000"/>
                <a:gd name="connsiteX4" fmla="*/ 1457316 w 1457316"/>
                <a:gd name="connsiteY4" fmla="*/ 1080000 h 2160000"/>
                <a:gd name="connsiteX5" fmla="*/ 377316 w 1457316"/>
                <a:gd name="connsiteY5" fmla="*/ 2160000 h 2160000"/>
                <a:gd name="connsiteX6" fmla="*/ 56157 w 1457316"/>
                <a:gd name="connsiteY6" fmla="*/ 2111445 h 21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7316" h="2160000">
                  <a:moveTo>
                    <a:pt x="0" y="2090892"/>
                  </a:moveTo>
                  <a:lnTo>
                    <a:pt x="0" y="69109"/>
                  </a:lnTo>
                  <a:lnTo>
                    <a:pt x="56157" y="48555"/>
                  </a:lnTo>
                  <a:cubicBezTo>
                    <a:pt x="157611" y="16999"/>
                    <a:pt x="265478" y="0"/>
                    <a:pt x="377316" y="0"/>
                  </a:cubicBezTo>
                  <a:cubicBezTo>
                    <a:pt x="973784" y="0"/>
                    <a:pt x="1457316" y="483532"/>
                    <a:pt x="1457316" y="1080000"/>
                  </a:cubicBezTo>
                  <a:cubicBezTo>
                    <a:pt x="1457316" y="1676468"/>
                    <a:pt x="973784" y="2160000"/>
                    <a:pt x="377316" y="2160000"/>
                  </a:cubicBezTo>
                  <a:cubicBezTo>
                    <a:pt x="265478" y="2160000"/>
                    <a:pt x="157611" y="2143001"/>
                    <a:pt x="56157" y="2111445"/>
                  </a:cubicBezTo>
                  <a:close/>
                </a:path>
              </a:pathLst>
            </a:custGeom>
            <a:noFill/>
            <a:ln w="50800">
              <a:gradFill>
                <a:gsLst>
                  <a:gs pos="5000">
                    <a:schemeClr val="bg1"/>
                  </a:gs>
                  <a:gs pos="80000">
                    <a:srgbClr val="2156A7"/>
                  </a:gs>
                  <a:gs pos="20000">
                    <a:srgbClr val="2156A7"/>
                  </a:gs>
                  <a:gs pos="95000">
                    <a:srgbClr val="FFFFFF"/>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wrap="square" lIns="54000" tIns="54000" rIns="54000" bIns="54000" rtlCol="0" anchor="ctr" anchorCtr="1">
              <a:noAutofit/>
            </a:bodyPr>
            <a:lstStyle/>
            <a:p>
              <a:pPr algn="ctr"/>
              <a:endParaRPr lang="en-GB" dirty="0" err="1"/>
            </a:p>
          </p:txBody>
        </p:sp>
        <p:sp>
          <p:nvSpPr>
            <p:cNvPr id="78" name="Rectangle 77">
              <a:extLst>
                <a:ext uri="{FF2B5EF4-FFF2-40B4-BE49-F238E27FC236}">
                  <a16:creationId xmlns:a16="http://schemas.microsoft.com/office/drawing/2014/main" id="{FD96B2E4-77F3-49B4-A08E-FA958320BD85}"/>
                </a:ext>
              </a:extLst>
            </p:cNvPr>
            <p:cNvSpPr/>
            <p:nvPr/>
          </p:nvSpPr>
          <p:spPr>
            <a:xfrm>
              <a:off x="3492000" y="781050"/>
              <a:ext cx="2160000" cy="2317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grpSp>
      <p:grpSp>
        <p:nvGrpSpPr>
          <p:cNvPr id="204" name="Group 203">
            <a:extLst>
              <a:ext uri="{FF2B5EF4-FFF2-40B4-BE49-F238E27FC236}">
                <a16:creationId xmlns:a16="http://schemas.microsoft.com/office/drawing/2014/main" id="{B6D46563-1B48-4BB4-BF45-22D058E8D717}"/>
              </a:ext>
            </a:extLst>
          </p:cNvPr>
          <p:cNvGrpSpPr>
            <a:grpSpLocks/>
          </p:cNvGrpSpPr>
          <p:nvPr/>
        </p:nvGrpSpPr>
        <p:grpSpPr>
          <a:xfrm>
            <a:off x="1176560" y="2014020"/>
            <a:ext cx="1080000" cy="540000"/>
            <a:chOff x="3482448" y="2967787"/>
            <a:chExt cx="1007999" cy="1008000"/>
          </a:xfrm>
        </p:grpSpPr>
        <p:sp>
          <p:nvSpPr>
            <p:cNvPr id="205" name="Oval 204">
              <a:extLst>
                <a:ext uri="{FF2B5EF4-FFF2-40B4-BE49-F238E27FC236}">
                  <a16:creationId xmlns:a16="http://schemas.microsoft.com/office/drawing/2014/main" id="{BD16231F-A49B-4A47-B1E8-286DE2197DDB}"/>
                </a:ext>
              </a:extLst>
            </p:cNvPr>
            <p:cNvSpPr>
              <a:spLocks noChangeAspect="1"/>
            </p:cNvSpPr>
            <p:nvPr/>
          </p:nvSpPr>
          <p:spPr>
            <a:xfrm>
              <a:off x="3536452" y="3021788"/>
              <a:ext cx="900000" cy="900000"/>
            </a:xfrm>
            <a:prstGeom prst="roundRect">
              <a:avLst/>
            </a:prstGeom>
            <a:gradFill>
              <a:gsLst>
                <a:gs pos="24000">
                  <a:srgbClr val="662483"/>
                </a:gs>
                <a:gs pos="75000">
                  <a:srgbClr val="00A19A"/>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1000" dirty="0">
                  <a:latin typeface="+mj-lt"/>
                </a:rPr>
                <a:t>Isolation management</a:t>
              </a:r>
            </a:p>
          </p:txBody>
        </p:sp>
        <p:sp>
          <p:nvSpPr>
            <p:cNvPr id="206" name="Oval 205">
              <a:extLst>
                <a:ext uri="{FF2B5EF4-FFF2-40B4-BE49-F238E27FC236}">
                  <a16:creationId xmlns:a16="http://schemas.microsoft.com/office/drawing/2014/main" id="{04F6434C-30C8-4FA5-BF79-E8914942DBD3}"/>
                </a:ext>
              </a:extLst>
            </p:cNvPr>
            <p:cNvSpPr>
              <a:spLocks/>
            </p:cNvSpPr>
            <p:nvPr/>
          </p:nvSpPr>
          <p:spPr>
            <a:xfrm rot="5400000">
              <a:off x="3482448" y="2967787"/>
              <a:ext cx="1008000" cy="1007999"/>
            </a:xfrm>
            <a:prstGeom prst="roundRect">
              <a:avLst/>
            </a:prstGeom>
            <a:noFill/>
            <a:ln w="38100">
              <a:solidFill>
                <a:srgbClr val="2156A7"/>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grpSp>
      <p:grpSp>
        <p:nvGrpSpPr>
          <p:cNvPr id="211" name="Group 210">
            <a:extLst>
              <a:ext uri="{FF2B5EF4-FFF2-40B4-BE49-F238E27FC236}">
                <a16:creationId xmlns:a16="http://schemas.microsoft.com/office/drawing/2014/main" id="{97D63902-5333-480B-BFA9-4525466F1814}"/>
              </a:ext>
            </a:extLst>
          </p:cNvPr>
          <p:cNvGrpSpPr>
            <a:grpSpLocks/>
          </p:cNvGrpSpPr>
          <p:nvPr/>
        </p:nvGrpSpPr>
        <p:grpSpPr>
          <a:xfrm>
            <a:off x="485337" y="1224000"/>
            <a:ext cx="1080000" cy="540000"/>
            <a:chOff x="3482451" y="2967787"/>
            <a:chExt cx="1008000" cy="1008000"/>
          </a:xfrm>
        </p:grpSpPr>
        <p:sp>
          <p:nvSpPr>
            <p:cNvPr id="212" name="Oval 211">
              <a:extLst>
                <a:ext uri="{FF2B5EF4-FFF2-40B4-BE49-F238E27FC236}">
                  <a16:creationId xmlns:a16="http://schemas.microsoft.com/office/drawing/2014/main" id="{C8B528CA-EA42-484F-A70F-16F27AECDB3B}"/>
                </a:ext>
              </a:extLst>
            </p:cNvPr>
            <p:cNvSpPr>
              <a:spLocks noChangeAspect="1"/>
            </p:cNvSpPr>
            <p:nvPr/>
          </p:nvSpPr>
          <p:spPr>
            <a:xfrm>
              <a:off x="3536451" y="3021787"/>
              <a:ext cx="900000" cy="900000"/>
            </a:xfrm>
            <a:prstGeom prst="roundRect">
              <a:avLst/>
            </a:prstGeom>
            <a:gradFill>
              <a:gsLst>
                <a:gs pos="24000">
                  <a:srgbClr val="662483"/>
                </a:gs>
                <a:gs pos="75000">
                  <a:srgbClr val="00A19A"/>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sz="1000" dirty="0">
                  <a:latin typeface="+mj-lt"/>
                </a:rPr>
                <a:t>Permit to </a:t>
              </a:r>
            </a:p>
            <a:p>
              <a:pPr algn="ctr"/>
              <a:r>
                <a:rPr lang="en-GB" sz="1000" dirty="0">
                  <a:latin typeface="+mj-lt"/>
                </a:rPr>
                <a:t>work</a:t>
              </a:r>
            </a:p>
          </p:txBody>
        </p:sp>
        <p:sp>
          <p:nvSpPr>
            <p:cNvPr id="213" name="Oval 212">
              <a:extLst>
                <a:ext uri="{FF2B5EF4-FFF2-40B4-BE49-F238E27FC236}">
                  <a16:creationId xmlns:a16="http://schemas.microsoft.com/office/drawing/2014/main" id="{BF18A795-E773-4D7D-838B-C17A332FC99F}"/>
                </a:ext>
              </a:extLst>
            </p:cNvPr>
            <p:cNvSpPr>
              <a:spLocks noChangeAspect="1"/>
            </p:cNvSpPr>
            <p:nvPr/>
          </p:nvSpPr>
          <p:spPr>
            <a:xfrm rot="5400000">
              <a:off x="3482451" y="2967787"/>
              <a:ext cx="1008000" cy="1008000"/>
            </a:xfrm>
            <a:prstGeom prst="roundRect">
              <a:avLst/>
            </a:prstGeom>
            <a:noFill/>
            <a:ln w="38100">
              <a:solidFill>
                <a:srgbClr val="2156A7"/>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grpSp>
      <p:grpSp>
        <p:nvGrpSpPr>
          <p:cNvPr id="214" name="Group 213">
            <a:extLst>
              <a:ext uri="{FF2B5EF4-FFF2-40B4-BE49-F238E27FC236}">
                <a16:creationId xmlns:a16="http://schemas.microsoft.com/office/drawing/2014/main" id="{CA1ACFBE-6BD5-42A8-B50D-DB55F38E4C4B}"/>
              </a:ext>
            </a:extLst>
          </p:cNvPr>
          <p:cNvGrpSpPr>
            <a:grpSpLocks/>
          </p:cNvGrpSpPr>
          <p:nvPr/>
        </p:nvGrpSpPr>
        <p:grpSpPr>
          <a:xfrm>
            <a:off x="7578663" y="1223101"/>
            <a:ext cx="1080000" cy="540000"/>
            <a:chOff x="3482451" y="2967787"/>
            <a:chExt cx="1008000" cy="1008000"/>
          </a:xfrm>
        </p:grpSpPr>
        <p:sp>
          <p:nvSpPr>
            <p:cNvPr id="215" name="Oval 214">
              <a:extLst>
                <a:ext uri="{FF2B5EF4-FFF2-40B4-BE49-F238E27FC236}">
                  <a16:creationId xmlns:a16="http://schemas.microsoft.com/office/drawing/2014/main" id="{E60EB5E9-FDE6-4DFF-B549-1E6454FD0BEF}"/>
                </a:ext>
              </a:extLst>
            </p:cNvPr>
            <p:cNvSpPr>
              <a:spLocks noChangeAspect="1"/>
            </p:cNvSpPr>
            <p:nvPr/>
          </p:nvSpPr>
          <p:spPr>
            <a:xfrm>
              <a:off x="3536451" y="3021787"/>
              <a:ext cx="900000" cy="900000"/>
            </a:xfrm>
            <a:prstGeom prst="roundRect">
              <a:avLst/>
            </a:prstGeom>
            <a:gradFill>
              <a:gsLst>
                <a:gs pos="24000">
                  <a:srgbClr val="662483"/>
                </a:gs>
                <a:gs pos="75000">
                  <a:srgbClr val="00A19A"/>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latin typeface="+mj-lt"/>
                </a:rPr>
                <a:t>Control of</a:t>
              </a:r>
            </a:p>
            <a:p>
              <a:pPr algn="ctr"/>
              <a:r>
                <a:rPr lang="en-GB" sz="1000" dirty="0">
                  <a:latin typeface="+mj-lt"/>
                </a:rPr>
                <a:t>work at height</a:t>
              </a:r>
            </a:p>
          </p:txBody>
        </p:sp>
        <p:sp>
          <p:nvSpPr>
            <p:cNvPr id="216" name="Oval 215">
              <a:extLst>
                <a:ext uri="{FF2B5EF4-FFF2-40B4-BE49-F238E27FC236}">
                  <a16:creationId xmlns:a16="http://schemas.microsoft.com/office/drawing/2014/main" id="{5D05AC4D-1F5F-444F-8FC2-C472575AC8DD}"/>
                </a:ext>
              </a:extLst>
            </p:cNvPr>
            <p:cNvSpPr>
              <a:spLocks noChangeAspect="1"/>
            </p:cNvSpPr>
            <p:nvPr/>
          </p:nvSpPr>
          <p:spPr>
            <a:xfrm rot="5400000">
              <a:off x="3482451" y="2967787"/>
              <a:ext cx="1008000" cy="1008000"/>
            </a:xfrm>
            <a:prstGeom prst="roundRect">
              <a:avLst/>
            </a:prstGeom>
            <a:noFill/>
            <a:ln w="38100">
              <a:solidFill>
                <a:srgbClr val="2156A7"/>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grpSp>
      <p:grpSp>
        <p:nvGrpSpPr>
          <p:cNvPr id="217" name="Group 216">
            <a:extLst>
              <a:ext uri="{FF2B5EF4-FFF2-40B4-BE49-F238E27FC236}">
                <a16:creationId xmlns:a16="http://schemas.microsoft.com/office/drawing/2014/main" id="{01D39748-0914-4A16-92D1-3A519E86F1CD}"/>
              </a:ext>
            </a:extLst>
          </p:cNvPr>
          <p:cNvGrpSpPr>
            <a:grpSpLocks/>
          </p:cNvGrpSpPr>
          <p:nvPr/>
        </p:nvGrpSpPr>
        <p:grpSpPr>
          <a:xfrm>
            <a:off x="6887439" y="2016000"/>
            <a:ext cx="1080000" cy="540000"/>
            <a:chOff x="3482451" y="2967787"/>
            <a:chExt cx="1008000" cy="1008000"/>
          </a:xfrm>
        </p:grpSpPr>
        <p:sp>
          <p:nvSpPr>
            <p:cNvPr id="218" name="Oval 217">
              <a:extLst>
                <a:ext uri="{FF2B5EF4-FFF2-40B4-BE49-F238E27FC236}">
                  <a16:creationId xmlns:a16="http://schemas.microsoft.com/office/drawing/2014/main" id="{0E4594FC-7A24-47B2-A210-12F953348BDB}"/>
                </a:ext>
              </a:extLst>
            </p:cNvPr>
            <p:cNvSpPr>
              <a:spLocks noChangeAspect="1"/>
            </p:cNvSpPr>
            <p:nvPr/>
          </p:nvSpPr>
          <p:spPr>
            <a:xfrm>
              <a:off x="3536451" y="3021787"/>
              <a:ext cx="900000" cy="900000"/>
            </a:xfrm>
            <a:prstGeom prst="roundRect">
              <a:avLst/>
            </a:prstGeom>
            <a:gradFill>
              <a:gsLst>
                <a:gs pos="24000">
                  <a:srgbClr val="662483"/>
                </a:gs>
                <a:gs pos="75000">
                  <a:srgbClr val="00A19A"/>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latin typeface="+mj-lt"/>
                </a:rPr>
                <a:t>Control of </a:t>
              </a:r>
            </a:p>
            <a:p>
              <a:pPr algn="ctr"/>
              <a:r>
                <a:rPr lang="en-GB" sz="1000" dirty="0">
                  <a:latin typeface="+mj-lt"/>
                </a:rPr>
                <a:t>high energy</a:t>
              </a:r>
            </a:p>
            <a:p>
              <a:pPr algn="ctr"/>
              <a:r>
                <a:rPr lang="en-GB" sz="1000" dirty="0">
                  <a:latin typeface="+mj-lt"/>
                </a:rPr>
                <a:t>hot work</a:t>
              </a:r>
            </a:p>
          </p:txBody>
        </p:sp>
        <p:sp>
          <p:nvSpPr>
            <p:cNvPr id="219" name="Oval 218">
              <a:extLst>
                <a:ext uri="{FF2B5EF4-FFF2-40B4-BE49-F238E27FC236}">
                  <a16:creationId xmlns:a16="http://schemas.microsoft.com/office/drawing/2014/main" id="{2924612D-FE3C-4C01-A7F9-281E961EBB99}"/>
                </a:ext>
              </a:extLst>
            </p:cNvPr>
            <p:cNvSpPr>
              <a:spLocks noChangeAspect="1"/>
            </p:cNvSpPr>
            <p:nvPr/>
          </p:nvSpPr>
          <p:spPr>
            <a:xfrm rot="5400000">
              <a:off x="3482451" y="2967787"/>
              <a:ext cx="1008000" cy="1008000"/>
            </a:xfrm>
            <a:prstGeom prst="roundRect">
              <a:avLst/>
            </a:prstGeom>
            <a:noFill/>
            <a:ln w="38100">
              <a:solidFill>
                <a:srgbClr val="2156A7"/>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grpSp>
      <p:grpSp>
        <p:nvGrpSpPr>
          <p:cNvPr id="220" name="Group 219">
            <a:extLst>
              <a:ext uri="{FF2B5EF4-FFF2-40B4-BE49-F238E27FC236}">
                <a16:creationId xmlns:a16="http://schemas.microsoft.com/office/drawing/2014/main" id="{9F05438B-1993-4213-8202-42B79AA6B4A4}"/>
              </a:ext>
            </a:extLst>
          </p:cNvPr>
          <p:cNvGrpSpPr>
            <a:grpSpLocks/>
          </p:cNvGrpSpPr>
          <p:nvPr/>
        </p:nvGrpSpPr>
        <p:grpSpPr>
          <a:xfrm>
            <a:off x="6190048" y="2808000"/>
            <a:ext cx="1080000" cy="540000"/>
            <a:chOff x="3482451" y="2967787"/>
            <a:chExt cx="1008000" cy="1008000"/>
          </a:xfrm>
        </p:grpSpPr>
        <p:sp>
          <p:nvSpPr>
            <p:cNvPr id="221" name="Oval 220">
              <a:extLst>
                <a:ext uri="{FF2B5EF4-FFF2-40B4-BE49-F238E27FC236}">
                  <a16:creationId xmlns:a16="http://schemas.microsoft.com/office/drawing/2014/main" id="{C6D8C0C6-097A-4EAD-A139-6398E927A591}"/>
                </a:ext>
              </a:extLst>
            </p:cNvPr>
            <p:cNvSpPr>
              <a:spLocks noChangeAspect="1"/>
            </p:cNvSpPr>
            <p:nvPr/>
          </p:nvSpPr>
          <p:spPr>
            <a:xfrm>
              <a:off x="3536451" y="3021787"/>
              <a:ext cx="900000" cy="900000"/>
            </a:xfrm>
            <a:prstGeom prst="roundRect">
              <a:avLst/>
            </a:prstGeom>
            <a:gradFill>
              <a:gsLst>
                <a:gs pos="24000">
                  <a:srgbClr val="662483"/>
                </a:gs>
                <a:gs pos="75000">
                  <a:srgbClr val="00A19A"/>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latin typeface="+mj-lt"/>
                </a:rPr>
                <a:t>Toolbox</a:t>
              </a:r>
            </a:p>
            <a:p>
              <a:pPr algn="ctr"/>
              <a:r>
                <a:rPr lang="en-GB" sz="1000" dirty="0">
                  <a:latin typeface="+mj-lt"/>
                </a:rPr>
                <a:t>talks</a:t>
              </a:r>
            </a:p>
          </p:txBody>
        </p:sp>
        <p:sp>
          <p:nvSpPr>
            <p:cNvPr id="222" name="Oval 221">
              <a:extLst>
                <a:ext uri="{FF2B5EF4-FFF2-40B4-BE49-F238E27FC236}">
                  <a16:creationId xmlns:a16="http://schemas.microsoft.com/office/drawing/2014/main" id="{0D0EC57D-01AA-4392-8982-7C075F644C17}"/>
                </a:ext>
              </a:extLst>
            </p:cNvPr>
            <p:cNvSpPr>
              <a:spLocks noChangeAspect="1"/>
            </p:cNvSpPr>
            <p:nvPr/>
          </p:nvSpPr>
          <p:spPr>
            <a:xfrm rot="5400000">
              <a:off x="3482451" y="2967787"/>
              <a:ext cx="1008000" cy="1008000"/>
            </a:xfrm>
            <a:prstGeom prst="roundRect">
              <a:avLst/>
            </a:prstGeom>
            <a:noFill/>
            <a:ln w="38100">
              <a:solidFill>
                <a:srgbClr val="2156A7"/>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grpSp>
      <p:sp>
        <p:nvSpPr>
          <p:cNvPr id="285" name="TextBox 284">
            <a:extLst>
              <a:ext uri="{FF2B5EF4-FFF2-40B4-BE49-F238E27FC236}">
                <a16:creationId xmlns:a16="http://schemas.microsoft.com/office/drawing/2014/main" id="{3B1E4E90-C4E2-47F8-92FE-34516BD5D140}"/>
              </a:ext>
            </a:extLst>
          </p:cNvPr>
          <p:cNvSpPr txBox="1"/>
          <p:nvPr/>
        </p:nvSpPr>
        <p:spPr>
          <a:xfrm>
            <a:off x="3734680" y="1042690"/>
            <a:ext cx="1671115" cy="1038746"/>
          </a:xfrm>
          <a:prstGeom prst="rect">
            <a:avLst/>
          </a:prstGeom>
          <a:noFill/>
        </p:spPr>
        <p:txBody>
          <a:bodyPr wrap="square" lIns="0" tIns="0" rIns="0" bIns="0" rtlCol="0">
            <a:spAutoFit/>
          </a:bodyPr>
          <a:lstStyle/>
          <a:p>
            <a:pPr algn="ctr"/>
            <a:r>
              <a:rPr lang="en-GB" sz="1350" dirty="0">
                <a:solidFill>
                  <a:schemeClr val="bg1"/>
                </a:solidFill>
                <a:latin typeface="+mj-lt"/>
              </a:rPr>
              <a:t>Focus SEMS effectiveness in relation to control measures being impacted via specific task</a:t>
            </a:r>
          </a:p>
        </p:txBody>
      </p:sp>
      <p:sp>
        <p:nvSpPr>
          <p:cNvPr id="2" name="Title 1"/>
          <p:cNvSpPr>
            <a:spLocks noGrp="1"/>
          </p:cNvSpPr>
          <p:nvPr>
            <p:ph type="title"/>
          </p:nvPr>
        </p:nvSpPr>
        <p:spPr/>
        <p:txBody>
          <a:bodyPr/>
          <a:lstStyle/>
          <a:p>
            <a:r>
              <a:rPr lang="en-GB" dirty="0"/>
              <a:t>Workplace monitoring</a:t>
            </a:r>
          </a:p>
        </p:txBody>
      </p:sp>
    </p:spTree>
    <p:extLst>
      <p:ext uri="{BB962C8B-B14F-4D97-AF65-F5344CB8AC3E}">
        <p14:creationId xmlns:p14="http://schemas.microsoft.com/office/powerpoint/2010/main" val="11753790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7DD3CF8-BD46-4788-AD77-D831C414E1FD}"/>
              </a:ext>
            </a:extLst>
          </p:cNvPr>
          <p:cNvSpPr/>
          <p:nvPr/>
        </p:nvSpPr>
        <p:spPr>
          <a:xfrm>
            <a:off x="468000" y="1044000"/>
            <a:ext cx="8279933" cy="3600000"/>
          </a:xfrm>
          <a:prstGeom prst="rect">
            <a:avLst/>
          </a:prstGeom>
          <a:solidFill>
            <a:srgbClr val="EBF6F5"/>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8" name="Rectangle 7">
            <a:extLst>
              <a:ext uri="{FF2B5EF4-FFF2-40B4-BE49-F238E27FC236}">
                <a16:creationId xmlns:a16="http://schemas.microsoft.com/office/drawing/2014/main" id="{87B93201-05F5-44AB-B31C-7B6C6DE95D9E}"/>
              </a:ext>
            </a:extLst>
          </p:cNvPr>
          <p:cNvSpPr/>
          <p:nvPr/>
        </p:nvSpPr>
        <p:spPr>
          <a:xfrm>
            <a:off x="575500" y="1146624"/>
            <a:ext cx="8028500" cy="1604679"/>
          </a:xfrm>
          <a:prstGeom prst="rect">
            <a:avLst/>
          </a:prstGeom>
          <a:solidFill>
            <a:srgbClr val="009F9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lvl="0"/>
            <a:r>
              <a:rPr lang="en-GB" sz="1400" dirty="0">
                <a:latin typeface="+mj-lt"/>
              </a:rPr>
              <a:t>Good practice, assessing physical barriers and determine condition by observing an activity by assessment of layout and emergency controls, e.g. </a:t>
            </a:r>
          </a:p>
        </p:txBody>
      </p:sp>
      <p:sp>
        <p:nvSpPr>
          <p:cNvPr id="2" name="Title 1"/>
          <p:cNvSpPr>
            <a:spLocks noGrp="1"/>
          </p:cNvSpPr>
          <p:nvPr>
            <p:ph type="title"/>
          </p:nvPr>
        </p:nvSpPr>
        <p:spPr/>
        <p:txBody>
          <a:bodyPr/>
          <a:lstStyle/>
          <a:p>
            <a:r>
              <a:rPr lang="en-GB" dirty="0"/>
              <a:t>Workplace monitoring</a:t>
            </a:r>
          </a:p>
        </p:txBody>
      </p:sp>
      <p:sp>
        <p:nvSpPr>
          <p:cNvPr id="3" name="Slide Number Placeholder 2"/>
          <p:cNvSpPr>
            <a:spLocks noGrp="1"/>
          </p:cNvSpPr>
          <p:nvPr>
            <p:ph type="sldNum" sz="quarter" idx="12"/>
          </p:nvPr>
        </p:nvSpPr>
        <p:spPr/>
        <p:txBody>
          <a:bodyPr/>
          <a:lstStyle/>
          <a:p>
            <a:fld id="{B1249AB1-AB30-4DB9-BB9C-D847817A3AC3}" type="slidenum">
              <a:rPr lang="en-GB" smtClean="0"/>
              <a:pPr/>
              <a:t>22</a:t>
            </a:fld>
            <a:endParaRPr lang="en-GB"/>
          </a:p>
        </p:txBody>
      </p:sp>
      <p:sp>
        <p:nvSpPr>
          <p:cNvPr id="7" name="Rectangle: Rounded Corners 11">
            <a:extLst>
              <a:ext uri="{FF2B5EF4-FFF2-40B4-BE49-F238E27FC236}">
                <a16:creationId xmlns:a16="http://schemas.microsoft.com/office/drawing/2014/main" id="{95BD565B-F7A5-433E-9235-306F3CA2063A}"/>
              </a:ext>
            </a:extLst>
          </p:cNvPr>
          <p:cNvSpPr/>
          <p:nvPr/>
        </p:nvSpPr>
        <p:spPr>
          <a:xfrm>
            <a:off x="666035" y="1709207"/>
            <a:ext cx="3905965" cy="963600"/>
          </a:xfrm>
          <a:prstGeom prst="rect">
            <a:avLst/>
          </a:prstGeom>
          <a:solidFill>
            <a:srgbClr val="009F98"/>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marL="171450" lvl="0" indent="-171450">
              <a:buFont typeface="Arial" panose="020B0604020202020204" pitchFamily="34" charset="0"/>
              <a:buChar char="•"/>
            </a:pPr>
            <a:r>
              <a:rPr lang="en-GB" sz="1400" dirty="0">
                <a:solidFill>
                  <a:schemeClr val="bg1"/>
                </a:solidFill>
                <a:latin typeface="+mj-lt"/>
              </a:rPr>
              <a:t>Control system overrides</a:t>
            </a:r>
          </a:p>
          <a:p>
            <a:pPr marL="171450" lvl="0" indent="-171450">
              <a:buFont typeface="Arial" panose="020B0604020202020204" pitchFamily="34" charset="0"/>
              <a:buChar char="•"/>
            </a:pPr>
            <a:r>
              <a:rPr lang="en-GB" sz="1400" dirty="0">
                <a:solidFill>
                  <a:schemeClr val="bg1"/>
                </a:solidFill>
                <a:latin typeface="+mj-lt"/>
              </a:rPr>
              <a:t>Relief valves and rupture discs</a:t>
            </a:r>
          </a:p>
          <a:p>
            <a:pPr marL="171450" lvl="0" indent="-171450">
              <a:buFont typeface="Arial" panose="020B0604020202020204" pitchFamily="34" charset="0"/>
              <a:buChar char="•"/>
            </a:pPr>
            <a:r>
              <a:rPr lang="en-GB" sz="1400" dirty="0">
                <a:solidFill>
                  <a:schemeClr val="bg1"/>
                </a:solidFill>
                <a:latin typeface="+mj-lt"/>
              </a:rPr>
              <a:t>Locked and normally closed/open valves</a:t>
            </a:r>
          </a:p>
          <a:p>
            <a:pPr marL="171450" lvl="0" indent="-171450">
              <a:buFont typeface="Arial" panose="020B0604020202020204" pitchFamily="34" charset="0"/>
              <a:buChar char="•"/>
            </a:pPr>
            <a:r>
              <a:rPr lang="en-GB" sz="1400" dirty="0">
                <a:solidFill>
                  <a:schemeClr val="bg1"/>
                </a:solidFill>
                <a:latin typeface="+mj-lt"/>
              </a:rPr>
              <a:t>Closed / Open drains</a:t>
            </a:r>
          </a:p>
        </p:txBody>
      </p:sp>
      <p:sp>
        <p:nvSpPr>
          <p:cNvPr id="11" name="Rectangle: Rounded Corners 11">
            <a:extLst>
              <a:ext uri="{FF2B5EF4-FFF2-40B4-BE49-F238E27FC236}">
                <a16:creationId xmlns:a16="http://schemas.microsoft.com/office/drawing/2014/main" id="{988E66A4-2F52-46DD-925C-1EA92FC78181}"/>
              </a:ext>
            </a:extLst>
          </p:cNvPr>
          <p:cNvSpPr/>
          <p:nvPr/>
        </p:nvSpPr>
        <p:spPr>
          <a:xfrm>
            <a:off x="4572000" y="1709208"/>
            <a:ext cx="3905965" cy="963599"/>
          </a:xfrm>
          <a:prstGeom prst="rect">
            <a:avLst/>
          </a:prstGeom>
          <a:solidFill>
            <a:srgbClr val="009F98"/>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marL="171450" lvl="0" indent="-171450">
              <a:buFont typeface="Arial" panose="020B0604020202020204" pitchFamily="34" charset="0"/>
              <a:buChar char="•"/>
            </a:pPr>
            <a:r>
              <a:rPr lang="en-GB" sz="1400" dirty="0">
                <a:solidFill>
                  <a:schemeClr val="bg1"/>
                </a:solidFill>
                <a:latin typeface="+mj-lt"/>
              </a:rPr>
              <a:t>Pressure vessels</a:t>
            </a:r>
          </a:p>
          <a:p>
            <a:pPr marL="171450" lvl="0" indent="-171450">
              <a:buFont typeface="Arial" panose="020B0604020202020204" pitchFamily="34" charset="0"/>
              <a:buChar char="•"/>
            </a:pPr>
            <a:r>
              <a:rPr lang="en-GB" sz="1400" dirty="0">
                <a:solidFill>
                  <a:schemeClr val="bg1"/>
                </a:solidFill>
                <a:latin typeface="+mj-lt"/>
              </a:rPr>
              <a:t>Electrical control</a:t>
            </a:r>
          </a:p>
          <a:p>
            <a:pPr marL="171450" lvl="0" indent="-171450">
              <a:buFont typeface="Arial" panose="020B0604020202020204" pitchFamily="34" charset="0"/>
              <a:buChar char="•"/>
            </a:pPr>
            <a:r>
              <a:rPr lang="en-GB" sz="1400" dirty="0">
                <a:solidFill>
                  <a:schemeClr val="bg1"/>
                </a:solidFill>
                <a:latin typeface="+mj-lt"/>
              </a:rPr>
              <a:t>Small bore fittings (&lt;2”)	</a:t>
            </a:r>
          </a:p>
          <a:p>
            <a:pPr marL="171450" lvl="0" indent="-171450">
              <a:buFont typeface="Arial" panose="020B0604020202020204" pitchFamily="34" charset="0"/>
              <a:buChar char="•"/>
            </a:pPr>
            <a:r>
              <a:rPr lang="en-GB" sz="1400" dirty="0">
                <a:solidFill>
                  <a:schemeClr val="bg1"/>
                </a:solidFill>
                <a:latin typeface="+mj-lt"/>
              </a:rPr>
              <a:t>Chemical storage and usage</a:t>
            </a:r>
            <a:endParaRPr lang="en-GB" sz="1400" dirty="0">
              <a:solidFill>
                <a:schemeClr val="bg1"/>
              </a:solidFill>
              <a:effectLst/>
              <a:latin typeface="+mj-lt"/>
            </a:endParaRPr>
          </a:p>
        </p:txBody>
      </p:sp>
      <p:sp>
        <p:nvSpPr>
          <p:cNvPr id="12" name="Rectangle 11">
            <a:extLst>
              <a:ext uri="{FF2B5EF4-FFF2-40B4-BE49-F238E27FC236}">
                <a16:creationId xmlns:a16="http://schemas.microsoft.com/office/drawing/2014/main" id="{883055CE-568A-4C41-8974-E428D6AB64CD}"/>
              </a:ext>
            </a:extLst>
          </p:cNvPr>
          <p:cNvSpPr/>
          <p:nvPr/>
        </p:nvSpPr>
        <p:spPr>
          <a:xfrm>
            <a:off x="575500" y="2843197"/>
            <a:ext cx="8028500" cy="1698323"/>
          </a:xfrm>
          <a:prstGeom prst="rect">
            <a:avLst/>
          </a:prstGeom>
          <a:solidFill>
            <a:srgbClr val="2156A7"/>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lvl="0"/>
            <a:r>
              <a:rPr lang="en-GB" sz="1400" dirty="0">
                <a:latin typeface="+mj-lt"/>
              </a:rPr>
              <a:t>Findings can detect </a:t>
            </a:r>
            <a:r>
              <a:rPr lang="en-GB" b="1" dirty="0">
                <a:latin typeface="+mj-lt"/>
              </a:rPr>
              <a:t>weak signals</a:t>
            </a:r>
            <a:r>
              <a:rPr lang="en-GB" sz="1400" dirty="0">
                <a:latin typeface="+mj-lt"/>
              </a:rPr>
              <a:t>, e.g.</a:t>
            </a:r>
          </a:p>
        </p:txBody>
      </p:sp>
      <p:sp>
        <p:nvSpPr>
          <p:cNvPr id="13" name="Rectangle: Rounded Corners 11">
            <a:extLst>
              <a:ext uri="{FF2B5EF4-FFF2-40B4-BE49-F238E27FC236}">
                <a16:creationId xmlns:a16="http://schemas.microsoft.com/office/drawing/2014/main" id="{9F62C4C9-3009-4E37-927A-613B174FF887}"/>
              </a:ext>
            </a:extLst>
          </p:cNvPr>
          <p:cNvSpPr/>
          <p:nvPr/>
        </p:nvSpPr>
        <p:spPr>
          <a:xfrm>
            <a:off x="666034" y="3313887"/>
            <a:ext cx="7811931" cy="785614"/>
          </a:xfrm>
          <a:prstGeom prst="rect">
            <a:avLst/>
          </a:prstGeom>
          <a:solidFill>
            <a:srgbClr val="2156A7"/>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marL="171450" lvl="0" indent="-171450">
              <a:buFont typeface="Arial" panose="020B0604020202020204" pitchFamily="34" charset="0"/>
              <a:buChar char="•"/>
            </a:pPr>
            <a:r>
              <a:rPr lang="en-GB" sz="1400" dirty="0">
                <a:solidFill>
                  <a:schemeClr val="bg1"/>
                </a:solidFill>
                <a:latin typeface="+mj-lt"/>
              </a:rPr>
              <a:t>Compliance with procedures</a:t>
            </a:r>
          </a:p>
          <a:p>
            <a:pPr marL="171450" lvl="0" indent="-171450">
              <a:buFont typeface="Arial" panose="020B0604020202020204" pitchFamily="34" charset="0"/>
              <a:buChar char="•"/>
            </a:pPr>
            <a:r>
              <a:rPr lang="en-GB" sz="1400" dirty="0">
                <a:solidFill>
                  <a:schemeClr val="bg1"/>
                </a:solidFill>
                <a:latin typeface="+mj-lt"/>
              </a:rPr>
              <a:t>Life saving rule mitigations</a:t>
            </a:r>
          </a:p>
          <a:p>
            <a:pPr marL="171450" lvl="0" indent="-171450">
              <a:buFont typeface="Arial" panose="020B0604020202020204" pitchFamily="34" charset="0"/>
              <a:buChar char="•"/>
            </a:pPr>
            <a:r>
              <a:rPr lang="en-GB" sz="1400" dirty="0">
                <a:solidFill>
                  <a:schemeClr val="bg1"/>
                </a:solidFill>
                <a:latin typeface="+mj-lt"/>
              </a:rPr>
              <a:t>Use of barriers for lifting activities</a:t>
            </a:r>
          </a:p>
        </p:txBody>
      </p:sp>
      <p:sp>
        <p:nvSpPr>
          <p:cNvPr id="14" name="Rectangle 13">
            <a:extLst>
              <a:ext uri="{FF2B5EF4-FFF2-40B4-BE49-F238E27FC236}">
                <a16:creationId xmlns:a16="http://schemas.microsoft.com/office/drawing/2014/main" id="{5D5F6CAC-F45B-4F80-BAB5-228856ACCA37}"/>
              </a:ext>
            </a:extLst>
          </p:cNvPr>
          <p:cNvSpPr/>
          <p:nvPr/>
        </p:nvSpPr>
        <p:spPr>
          <a:xfrm>
            <a:off x="746801" y="4094068"/>
            <a:ext cx="7685897" cy="3666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pPr lvl="0" algn="ctr"/>
            <a:r>
              <a:rPr lang="en-GB" sz="1400" b="1" dirty="0">
                <a:solidFill>
                  <a:srgbClr val="50257F"/>
                </a:solidFill>
                <a:latin typeface="+mj-lt"/>
              </a:rPr>
              <a:t>These </a:t>
            </a:r>
            <a:r>
              <a:rPr lang="en-GB" b="1" dirty="0">
                <a:solidFill>
                  <a:srgbClr val="50257F"/>
                </a:solidFill>
                <a:latin typeface="+mj-lt"/>
              </a:rPr>
              <a:t>weak signals </a:t>
            </a:r>
            <a:r>
              <a:rPr lang="en-GB" sz="1400" b="1" dirty="0">
                <a:solidFill>
                  <a:srgbClr val="50257F"/>
                </a:solidFill>
                <a:latin typeface="+mj-lt"/>
              </a:rPr>
              <a:t>will feed into corporate &amp; regional audits to highlight lessons to be learned </a:t>
            </a:r>
          </a:p>
        </p:txBody>
      </p:sp>
    </p:spTree>
    <p:extLst>
      <p:ext uri="{BB962C8B-B14F-4D97-AF65-F5344CB8AC3E}">
        <p14:creationId xmlns:p14="http://schemas.microsoft.com/office/powerpoint/2010/main" val="14875607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47F96AE-8480-4954-9E1B-9AE4A6DCA70F}"/>
              </a:ext>
            </a:extLst>
          </p:cNvPr>
          <p:cNvSpPr/>
          <p:nvPr/>
        </p:nvSpPr>
        <p:spPr>
          <a:xfrm>
            <a:off x="468000" y="1044000"/>
            <a:ext cx="8279933" cy="3600000"/>
          </a:xfrm>
          <a:prstGeom prst="rect">
            <a:avLst/>
          </a:prstGeom>
          <a:solidFill>
            <a:srgbClr val="BDE1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6" name="Rectangle 5">
            <a:extLst>
              <a:ext uri="{FF2B5EF4-FFF2-40B4-BE49-F238E27FC236}">
                <a16:creationId xmlns:a16="http://schemas.microsoft.com/office/drawing/2014/main" id="{3F192A7D-B5F3-4F9C-B1B8-0A20236BBCD4}"/>
              </a:ext>
            </a:extLst>
          </p:cNvPr>
          <p:cNvSpPr/>
          <p:nvPr/>
        </p:nvSpPr>
        <p:spPr>
          <a:xfrm>
            <a:off x="654517" y="1266530"/>
            <a:ext cx="7873466" cy="1567537"/>
          </a:xfrm>
          <a:prstGeom prst="rect">
            <a:avLst/>
          </a:prstGeom>
          <a:solidFill>
            <a:srgbClr val="F6932B"/>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r>
              <a:rPr lang="en-GB" sz="1600" b="1" dirty="0">
                <a:solidFill>
                  <a:schemeClr val="bg1"/>
                </a:solidFill>
                <a:latin typeface="+mj-lt"/>
                <a:ea typeface="SimSun" panose="02010600030101010101" pitchFamily="2" charset="-122"/>
                <a:cs typeface="Calibri" panose="020F0502020204030204" pitchFamily="34" charset="0"/>
              </a:rPr>
              <a:t>Objective </a:t>
            </a:r>
          </a:p>
          <a:p>
            <a:endParaRPr lang="en-GB" sz="1600" b="1" dirty="0">
              <a:solidFill>
                <a:schemeClr val="bg1"/>
              </a:solidFill>
              <a:latin typeface="+mj-lt"/>
              <a:ea typeface="SimSun" panose="02010600030101010101" pitchFamily="2" charset="-122"/>
              <a:cs typeface="Calibri" panose="020F0502020204030204" pitchFamily="34" charset="0"/>
            </a:endParaRPr>
          </a:p>
          <a:p>
            <a:r>
              <a:rPr lang="en-GB" sz="1600" dirty="0">
                <a:solidFill>
                  <a:schemeClr val="bg1"/>
                </a:solidFill>
                <a:latin typeface="+mj-lt"/>
                <a:ea typeface="SimSun" panose="02010600030101010101" pitchFamily="2" charset="-122"/>
                <a:cs typeface="Calibri" panose="020F0502020204030204" pitchFamily="34" charset="0"/>
              </a:rPr>
              <a:t>Why is the workplace monitoring (assurance activity) needed and what it looks to achieve</a:t>
            </a:r>
          </a:p>
          <a:p>
            <a:endParaRPr lang="en-GB" sz="1600" dirty="0">
              <a:solidFill>
                <a:schemeClr val="bg1"/>
              </a:solidFill>
              <a:latin typeface="+mj-lt"/>
              <a:ea typeface="SimSun" panose="02010600030101010101" pitchFamily="2" charset="-122"/>
              <a:cs typeface="Calibri" panose="020F0502020204030204" pitchFamily="34" charset="0"/>
            </a:endParaRPr>
          </a:p>
          <a:p>
            <a:r>
              <a:rPr lang="en-GB" sz="1600" dirty="0">
                <a:solidFill>
                  <a:schemeClr val="bg1"/>
                </a:solidFill>
                <a:latin typeface="+mj-lt"/>
                <a:ea typeface="SimSun" panose="02010600030101010101" pitchFamily="2" charset="-122"/>
                <a:cs typeface="Calibri" panose="020F0502020204030204" pitchFamily="34" charset="0"/>
              </a:rPr>
              <a:t>Ideally identified via a risk based approach to an activity occurring in the next week or 24 hours</a:t>
            </a:r>
          </a:p>
        </p:txBody>
      </p:sp>
      <p:sp>
        <p:nvSpPr>
          <p:cNvPr id="7" name="Rectangle 6">
            <a:extLst>
              <a:ext uri="{FF2B5EF4-FFF2-40B4-BE49-F238E27FC236}">
                <a16:creationId xmlns:a16="http://schemas.microsoft.com/office/drawing/2014/main" id="{C604549C-A837-4D5A-9919-36BF387549DF}"/>
              </a:ext>
            </a:extLst>
          </p:cNvPr>
          <p:cNvSpPr/>
          <p:nvPr/>
        </p:nvSpPr>
        <p:spPr>
          <a:xfrm>
            <a:off x="654517" y="2966124"/>
            <a:ext cx="7873466" cy="1399255"/>
          </a:xfrm>
          <a:prstGeom prst="rect">
            <a:avLst/>
          </a:prstGeom>
          <a:solidFill>
            <a:srgbClr val="009F9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r>
              <a:rPr lang="en-GB" sz="1600" b="1" dirty="0">
                <a:solidFill>
                  <a:schemeClr val="bg1"/>
                </a:solidFill>
                <a:effectLst/>
                <a:latin typeface="+mj-lt"/>
                <a:ea typeface="SimSun" panose="02010600030101010101" pitchFamily="2" charset="-122"/>
                <a:cs typeface="Calibri" panose="020F0502020204030204" pitchFamily="34" charset="0"/>
              </a:rPr>
              <a:t>Fieldwork details</a:t>
            </a:r>
          </a:p>
          <a:p>
            <a:endParaRPr lang="en-GB" sz="1600" b="1" dirty="0">
              <a:solidFill>
                <a:schemeClr val="bg1"/>
              </a:solidFill>
              <a:effectLst/>
              <a:latin typeface="+mj-lt"/>
              <a:ea typeface="SimSun" panose="02010600030101010101" pitchFamily="2" charset="-122"/>
              <a:cs typeface="Calibri" panose="020F0502020204030204" pitchFamily="34" charset="0"/>
            </a:endParaRPr>
          </a:p>
          <a:p>
            <a:pPr marL="285750" indent="-285750">
              <a:buFont typeface="Arial" panose="020B0604020202020204" pitchFamily="34" charset="0"/>
              <a:buChar char="•"/>
            </a:pPr>
            <a:r>
              <a:rPr lang="en-GB" sz="1600" dirty="0">
                <a:solidFill>
                  <a:schemeClr val="bg1"/>
                </a:solidFill>
                <a:effectLst/>
                <a:latin typeface="+mj-lt"/>
                <a:ea typeface="SimSun" panose="02010600030101010101" pitchFamily="2" charset="-122"/>
                <a:cs typeface="Calibri" panose="020F0502020204030204" pitchFamily="34" charset="0"/>
              </a:rPr>
              <a:t>How the workplace monitoring will be delivered and where it will take place</a:t>
            </a:r>
          </a:p>
          <a:p>
            <a:pPr marL="285750" indent="-285750">
              <a:buFont typeface="Arial" panose="020B0604020202020204" pitchFamily="34" charset="0"/>
              <a:buChar char="•"/>
            </a:pPr>
            <a:r>
              <a:rPr lang="en-GB" sz="1600" dirty="0">
                <a:solidFill>
                  <a:schemeClr val="bg1"/>
                </a:solidFill>
                <a:effectLst/>
                <a:latin typeface="+mj-lt"/>
                <a:ea typeface="SimSun" panose="02010600030101010101" pitchFamily="2" charset="-122"/>
                <a:cs typeface="Calibri" panose="020F0502020204030204" pitchFamily="34" charset="0"/>
              </a:rPr>
              <a:t>Agrees the hold point to deliver the workplace monitoring</a:t>
            </a:r>
          </a:p>
          <a:p>
            <a:pPr marL="285750" indent="-285750">
              <a:buFont typeface="Arial" panose="020B0604020202020204" pitchFamily="34" charset="0"/>
              <a:buChar char="•"/>
            </a:pPr>
            <a:r>
              <a:rPr lang="en-GB" sz="1600" dirty="0">
                <a:solidFill>
                  <a:schemeClr val="bg1"/>
                </a:solidFill>
                <a:effectLst/>
                <a:latin typeface="+mj-lt"/>
                <a:ea typeface="SimSun" panose="02010600030101010101" pitchFamily="2" charset="-122"/>
                <a:cs typeface="Calibri" panose="020F0502020204030204" pitchFamily="34" charset="0"/>
              </a:rPr>
              <a:t>Should look at areas of relevance across plant, people and process</a:t>
            </a:r>
          </a:p>
        </p:txBody>
      </p:sp>
      <p:sp>
        <p:nvSpPr>
          <p:cNvPr id="2" name="Title 1"/>
          <p:cNvSpPr>
            <a:spLocks noGrp="1"/>
          </p:cNvSpPr>
          <p:nvPr>
            <p:ph type="title"/>
          </p:nvPr>
        </p:nvSpPr>
        <p:spPr/>
        <p:txBody>
          <a:bodyPr/>
          <a:lstStyle/>
          <a:p>
            <a:r>
              <a:rPr lang="en-GB" dirty="0"/>
              <a:t>Planning</a:t>
            </a:r>
          </a:p>
        </p:txBody>
      </p:sp>
      <p:sp>
        <p:nvSpPr>
          <p:cNvPr id="3" name="Slide Number Placeholder 2"/>
          <p:cNvSpPr>
            <a:spLocks noGrp="1"/>
          </p:cNvSpPr>
          <p:nvPr>
            <p:ph type="sldNum" sz="quarter" idx="12"/>
          </p:nvPr>
        </p:nvSpPr>
        <p:spPr/>
        <p:txBody>
          <a:bodyPr/>
          <a:lstStyle/>
          <a:p>
            <a:fld id="{B1249AB1-AB30-4DB9-BB9C-D847817A3AC3}" type="slidenum">
              <a:rPr lang="en-GB" dirty="0" smtClean="0"/>
              <a:pPr/>
              <a:t>23</a:t>
            </a:fld>
            <a:endParaRPr lang="en-GB" dirty="0"/>
          </a:p>
        </p:txBody>
      </p:sp>
    </p:spTree>
    <p:extLst>
      <p:ext uri="{BB962C8B-B14F-4D97-AF65-F5344CB8AC3E}">
        <p14:creationId xmlns:p14="http://schemas.microsoft.com/office/powerpoint/2010/main" val="14472822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5E65607-966D-4BD7-B0D9-2E40323E7BBB}"/>
              </a:ext>
            </a:extLst>
          </p:cNvPr>
          <p:cNvSpPr/>
          <p:nvPr/>
        </p:nvSpPr>
        <p:spPr>
          <a:xfrm>
            <a:off x="468000" y="1044000"/>
            <a:ext cx="8280000" cy="3600000"/>
          </a:xfrm>
          <a:prstGeom prst="rect">
            <a:avLst/>
          </a:prstGeom>
          <a:solidFill>
            <a:srgbClr val="BDE1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6" name="Rectangle 5">
            <a:extLst>
              <a:ext uri="{FF2B5EF4-FFF2-40B4-BE49-F238E27FC236}">
                <a16:creationId xmlns:a16="http://schemas.microsoft.com/office/drawing/2014/main" id="{64F9117B-DEB4-46C1-8CCA-276094C2C6A4}"/>
              </a:ext>
            </a:extLst>
          </p:cNvPr>
          <p:cNvSpPr/>
          <p:nvPr/>
        </p:nvSpPr>
        <p:spPr>
          <a:xfrm>
            <a:off x="601444" y="1179335"/>
            <a:ext cx="8002556" cy="3347397"/>
          </a:xfrm>
          <a:prstGeom prst="rect">
            <a:avLst/>
          </a:prstGeom>
          <a:solidFill>
            <a:srgbClr val="009F9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pPr marL="285750" indent="-285750">
              <a:spcAft>
                <a:spcPts val="12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Identify monitoring activity requirement through the planning meeting cycle</a:t>
            </a:r>
          </a:p>
          <a:p>
            <a:pPr marL="285750" indent="-285750">
              <a:spcAft>
                <a:spcPts val="12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Opportunity to engage regarding the forthcoming work plan</a:t>
            </a:r>
          </a:p>
          <a:p>
            <a:pPr marL="285750" indent="-285750">
              <a:spcAft>
                <a:spcPts val="12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Opportunity to discuss ‘weak signals’ that should be focussed on  </a:t>
            </a:r>
          </a:p>
          <a:p>
            <a:pPr marL="285750" indent="-285750">
              <a:spcAft>
                <a:spcPts val="12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Identification of the ‘niggles’, or recurring issues for review</a:t>
            </a:r>
          </a:p>
          <a:p>
            <a:pPr marL="285750" indent="-285750">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Can identify ‘real time’ opportunities to observe site activities furthering personnel engagement, such as; complex lifting operation,  confined space entry activity or a break of containment</a:t>
            </a:r>
          </a:p>
        </p:txBody>
      </p:sp>
      <p:sp>
        <p:nvSpPr>
          <p:cNvPr id="2" name="Title 1"/>
          <p:cNvSpPr>
            <a:spLocks noGrp="1"/>
          </p:cNvSpPr>
          <p:nvPr>
            <p:ph type="title"/>
          </p:nvPr>
        </p:nvSpPr>
        <p:spPr/>
        <p:txBody>
          <a:bodyPr/>
          <a:lstStyle/>
          <a:p>
            <a:r>
              <a:rPr lang="en-GB" dirty="0"/>
              <a:t>Planning </a:t>
            </a:r>
          </a:p>
        </p:txBody>
      </p:sp>
      <p:sp>
        <p:nvSpPr>
          <p:cNvPr id="3" name="Slide Number Placeholder 2"/>
          <p:cNvSpPr>
            <a:spLocks noGrp="1"/>
          </p:cNvSpPr>
          <p:nvPr>
            <p:ph type="sldNum" sz="quarter" idx="12"/>
          </p:nvPr>
        </p:nvSpPr>
        <p:spPr/>
        <p:txBody>
          <a:bodyPr/>
          <a:lstStyle/>
          <a:p>
            <a:fld id="{B1249AB1-AB30-4DB9-BB9C-D847817A3AC3}" type="slidenum">
              <a:rPr lang="en-GB" dirty="0" smtClean="0"/>
              <a:pPr/>
              <a:t>24</a:t>
            </a:fld>
            <a:endParaRPr lang="en-GB" dirty="0"/>
          </a:p>
        </p:txBody>
      </p:sp>
    </p:spTree>
    <p:extLst>
      <p:ext uri="{BB962C8B-B14F-4D97-AF65-F5344CB8AC3E}">
        <p14:creationId xmlns:p14="http://schemas.microsoft.com/office/powerpoint/2010/main" val="37419306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31DC8C8-8B70-46BC-B509-7DEFBF43D802}"/>
              </a:ext>
            </a:extLst>
          </p:cNvPr>
          <p:cNvSpPr/>
          <p:nvPr/>
        </p:nvSpPr>
        <p:spPr>
          <a:xfrm>
            <a:off x="468000" y="1044000"/>
            <a:ext cx="8280000" cy="3600000"/>
          </a:xfrm>
          <a:prstGeom prst="rect">
            <a:avLst/>
          </a:prstGeom>
          <a:solidFill>
            <a:srgbClr val="BDE1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6" name="Rectangle 5">
            <a:extLst>
              <a:ext uri="{FF2B5EF4-FFF2-40B4-BE49-F238E27FC236}">
                <a16:creationId xmlns:a16="http://schemas.microsoft.com/office/drawing/2014/main" id="{56F21542-01CF-4679-AC4F-5DF313FF7110}"/>
              </a:ext>
            </a:extLst>
          </p:cNvPr>
          <p:cNvSpPr/>
          <p:nvPr/>
        </p:nvSpPr>
        <p:spPr>
          <a:xfrm>
            <a:off x="601444" y="1179335"/>
            <a:ext cx="8002556" cy="3347397"/>
          </a:xfrm>
          <a:prstGeom prst="rect">
            <a:avLst/>
          </a:prstGeom>
          <a:solidFill>
            <a:srgbClr val="50257F"/>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a:spcAft>
                <a:spcPts val="900"/>
              </a:spcAft>
            </a:pPr>
            <a:endParaRPr lang="en-GB" sz="1600" b="1" dirty="0">
              <a:solidFill>
                <a:schemeClr val="bg1"/>
              </a:solidFill>
              <a:latin typeface="+mj-lt"/>
              <a:ea typeface="SimSun" panose="02010600030101010101" pitchFamily="2" charset="-122"/>
              <a:cs typeface="Calibri" panose="020F0502020204030204" pitchFamily="34" charset="0"/>
            </a:endParaRPr>
          </a:p>
          <a:p>
            <a:pPr>
              <a:spcAft>
                <a:spcPts val="900"/>
              </a:spcAft>
            </a:pPr>
            <a:r>
              <a:rPr lang="en-GB" sz="1600" b="1" dirty="0">
                <a:solidFill>
                  <a:schemeClr val="bg1"/>
                </a:solidFill>
                <a:latin typeface="+mj-lt"/>
                <a:ea typeface="SimSun" panose="02010600030101010101" pitchFamily="2" charset="-122"/>
                <a:cs typeface="Calibri" panose="020F0502020204030204" pitchFamily="34" charset="0"/>
              </a:rPr>
              <a:t>Workplace Monitoring Individual or Team</a:t>
            </a:r>
          </a:p>
          <a:p>
            <a:pPr marL="285750" indent="-285750">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Should have had opportunity to practice and team have </a:t>
            </a:r>
          </a:p>
          <a:p>
            <a:pPr marL="269875">
              <a:spcAft>
                <a:spcPts val="1200"/>
              </a:spcAft>
            </a:pPr>
            <a:r>
              <a:rPr lang="en-GB" sz="1600" dirty="0">
                <a:solidFill>
                  <a:schemeClr val="bg1"/>
                </a:solidFill>
                <a:latin typeface="+mj-lt"/>
                <a:ea typeface="SimSun" panose="02010600030101010101" pitchFamily="2" charset="-122"/>
                <a:cs typeface="Calibri" panose="020F0502020204030204" pitchFamily="34" charset="0"/>
              </a:rPr>
              <a:t>confidence to ask questions</a:t>
            </a:r>
          </a:p>
          <a:p>
            <a:pPr marL="285750"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Clear roles assigned if more than one person on the team</a:t>
            </a:r>
          </a:p>
          <a:p>
            <a:pPr>
              <a:spcAft>
                <a:spcPts val="900"/>
              </a:spcAft>
            </a:pPr>
            <a:endParaRPr lang="en-GB" sz="1200" dirty="0">
              <a:solidFill>
                <a:schemeClr val="bg1"/>
              </a:solidFill>
              <a:latin typeface="+mj-lt"/>
              <a:ea typeface="SimSun" panose="02010600030101010101" pitchFamily="2" charset="-122"/>
              <a:cs typeface="Calibri" panose="020F0502020204030204" pitchFamily="34" charset="0"/>
            </a:endParaRPr>
          </a:p>
          <a:p>
            <a:pPr marL="285750" indent="-285750">
              <a:spcAft>
                <a:spcPts val="1200"/>
              </a:spcAft>
              <a:buFont typeface="Arial" panose="020B0604020202020204" pitchFamily="34" charset="0"/>
              <a:buChar char="•"/>
            </a:pPr>
            <a:r>
              <a:rPr lang="en-GB" sz="1600" b="1" dirty="0">
                <a:solidFill>
                  <a:schemeClr val="bg1"/>
                </a:solidFill>
                <a:ea typeface="SimSun" panose="02010600030101010101" pitchFamily="2" charset="-122"/>
                <a:cs typeface="Calibri" panose="020F0502020204030204" pitchFamily="34" charset="0"/>
              </a:rPr>
              <a:t>Question set linked to minimum requirements ensures thoroughness, consistency and efficiency  </a:t>
            </a:r>
          </a:p>
          <a:p>
            <a:pPr marL="285750" indent="-285750">
              <a:spcAft>
                <a:spcPts val="900"/>
              </a:spcAft>
              <a:buFont typeface="Arial" panose="020B0604020202020204" pitchFamily="34" charset="0"/>
              <a:buChar char="•"/>
            </a:pPr>
            <a:r>
              <a:rPr lang="en-GB" sz="1600" b="1" dirty="0">
                <a:solidFill>
                  <a:schemeClr val="bg1"/>
                </a:solidFill>
                <a:ea typeface="SimSun" panose="02010600030101010101" pitchFamily="2" charset="-122"/>
                <a:cs typeface="Calibri" panose="020F0502020204030204" pitchFamily="34" charset="0"/>
              </a:rPr>
              <a:t>Question set can be shared to assist preparation for current and future monitoring activities</a:t>
            </a:r>
          </a:p>
          <a:p>
            <a:pPr marL="742950" lvl="1" indent="-285750">
              <a:spcAft>
                <a:spcPts val="900"/>
              </a:spcAft>
              <a:buFont typeface="Arial" panose="020B0604020202020204" pitchFamily="34" charset="0"/>
              <a:buChar char="•"/>
            </a:pPr>
            <a:endParaRPr lang="en-GB" sz="1600" dirty="0">
              <a:solidFill>
                <a:schemeClr val="bg1"/>
              </a:solidFill>
              <a:latin typeface="+mj-lt"/>
              <a:ea typeface="SimSun" panose="02010600030101010101" pitchFamily="2" charset="-122"/>
              <a:cs typeface="Calibri" panose="020F0502020204030204" pitchFamily="34" charset="0"/>
            </a:endParaRPr>
          </a:p>
        </p:txBody>
      </p:sp>
      <p:sp>
        <p:nvSpPr>
          <p:cNvPr id="2" name="Title 1"/>
          <p:cNvSpPr>
            <a:spLocks noGrp="1"/>
          </p:cNvSpPr>
          <p:nvPr>
            <p:ph type="title"/>
          </p:nvPr>
        </p:nvSpPr>
        <p:spPr/>
        <p:txBody>
          <a:bodyPr/>
          <a:lstStyle/>
          <a:p>
            <a:r>
              <a:rPr lang="en-GB" dirty="0"/>
              <a:t>Preparation</a:t>
            </a:r>
          </a:p>
        </p:txBody>
      </p:sp>
      <p:sp>
        <p:nvSpPr>
          <p:cNvPr id="3" name="Slide Number Placeholder 2"/>
          <p:cNvSpPr>
            <a:spLocks noGrp="1"/>
          </p:cNvSpPr>
          <p:nvPr>
            <p:ph type="sldNum" sz="quarter" idx="12"/>
          </p:nvPr>
        </p:nvSpPr>
        <p:spPr/>
        <p:txBody>
          <a:bodyPr/>
          <a:lstStyle/>
          <a:p>
            <a:fld id="{B1249AB1-AB30-4DB9-BB9C-D847817A3AC3}" type="slidenum">
              <a:rPr lang="en-GB" dirty="0" smtClean="0"/>
              <a:pPr/>
              <a:t>25</a:t>
            </a:fld>
            <a:endParaRPr lang="en-GB" dirty="0"/>
          </a:p>
        </p:txBody>
      </p:sp>
      <p:pic>
        <p:nvPicPr>
          <p:cNvPr id="7" name="Picture 2" descr="The Attributes of the Ideal Major Gift Organization – #1 of 7 Keys to a  Successful Major Gift Program | Veritus Group">
            <a:extLst>
              <a:ext uri="{FF2B5EF4-FFF2-40B4-BE49-F238E27FC236}">
                <a16:creationId xmlns:a16="http://schemas.microsoft.com/office/drawing/2014/main" id="{502EDE95-8DC0-46DE-97FF-79A7D49D0405}"/>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833200" y="1336590"/>
            <a:ext cx="2590800" cy="17568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36076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DC78246-75EF-488A-9C9F-029E9C871469}"/>
              </a:ext>
            </a:extLst>
          </p:cNvPr>
          <p:cNvSpPr/>
          <p:nvPr/>
        </p:nvSpPr>
        <p:spPr>
          <a:xfrm>
            <a:off x="468000" y="1044000"/>
            <a:ext cx="8280000" cy="3600000"/>
          </a:xfrm>
          <a:prstGeom prst="rect">
            <a:avLst/>
          </a:prstGeom>
          <a:solidFill>
            <a:srgbClr val="BDE1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6" name="Rectangle 5">
            <a:extLst>
              <a:ext uri="{FF2B5EF4-FFF2-40B4-BE49-F238E27FC236}">
                <a16:creationId xmlns:a16="http://schemas.microsoft.com/office/drawing/2014/main" id="{A3BEF0F7-0B58-4E3B-B5BB-5F99106E825C}"/>
              </a:ext>
            </a:extLst>
          </p:cNvPr>
          <p:cNvSpPr/>
          <p:nvPr/>
        </p:nvSpPr>
        <p:spPr>
          <a:xfrm>
            <a:off x="601444" y="1179335"/>
            <a:ext cx="8074556" cy="3347397"/>
          </a:xfrm>
          <a:prstGeom prst="rect">
            <a:avLst/>
          </a:prstGeom>
          <a:solidFill>
            <a:srgbClr val="44B2AF"/>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a:spcAft>
                <a:spcPts val="900"/>
              </a:spcAft>
            </a:pPr>
            <a:r>
              <a:rPr lang="en-GB" sz="1600" dirty="0">
                <a:solidFill>
                  <a:schemeClr val="bg1"/>
                </a:solidFill>
                <a:latin typeface="+mj-lt"/>
                <a:ea typeface="SimSun" panose="02010600030101010101" pitchFamily="2" charset="-122"/>
                <a:cs typeface="Calibri" panose="020F0502020204030204" pitchFamily="34" charset="0"/>
              </a:rPr>
              <a:t>Workplace monitoring, start with short statement to;</a:t>
            </a:r>
          </a:p>
          <a:p>
            <a:pPr marL="742950" lvl="1"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The team or individual will engage at the worksite and obtain evidence of compliance, identification of findings, improvement opportunities and good practice</a:t>
            </a:r>
          </a:p>
          <a:p>
            <a:pPr marL="742950" lvl="1"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Introduce yourself or the team</a:t>
            </a:r>
          </a:p>
          <a:p>
            <a:pPr marL="742950" lvl="1"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Clarify the monitoring scope, make adjustments to scheduled activities and schedule close out meeting (if required)</a:t>
            </a:r>
          </a:p>
          <a:p>
            <a:pPr marL="742950" lvl="1"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At the end of the monitoring give feedback to allow:</a:t>
            </a:r>
          </a:p>
          <a:p>
            <a:pPr marL="1200150" lvl="2"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Confirmation and agreement on findings </a:t>
            </a:r>
          </a:p>
          <a:p>
            <a:pPr marL="1200150" lvl="2"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Opportunity to provide feedback</a:t>
            </a:r>
          </a:p>
          <a:p>
            <a:pPr marL="1200150" lvl="2"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Ensures no surprises in follow on actions</a:t>
            </a:r>
          </a:p>
          <a:p>
            <a:pPr marL="742950" lvl="1"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Feedback includes strengths and good </a:t>
            </a:r>
          </a:p>
          <a:p>
            <a:pPr marL="742950" lvl="1"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practices and detail the next steps</a:t>
            </a:r>
          </a:p>
          <a:p>
            <a:pPr marL="742950" lvl="1" indent="-285750">
              <a:spcAft>
                <a:spcPts val="900"/>
              </a:spcAft>
              <a:buFont typeface="Arial" panose="020B0604020202020204" pitchFamily="34" charset="0"/>
              <a:buChar char="•"/>
            </a:pPr>
            <a:endParaRPr lang="en-GB" sz="1600" dirty="0">
              <a:solidFill>
                <a:schemeClr val="bg1"/>
              </a:solidFill>
              <a:latin typeface="+mj-lt"/>
              <a:ea typeface="SimSun" panose="02010600030101010101" pitchFamily="2" charset="-122"/>
              <a:cs typeface="Calibri" panose="020F0502020204030204" pitchFamily="34" charset="0"/>
            </a:endParaRPr>
          </a:p>
          <a:p>
            <a:pPr marL="742950" lvl="1" indent="-285750">
              <a:spcAft>
                <a:spcPts val="900"/>
              </a:spcAft>
              <a:buFont typeface="Arial" panose="020B0604020202020204" pitchFamily="34" charset="0"/>
              <a:buChar char="•"/>
            </a:pPr>
            <a:endParaRPr lang="en-GB" sz="1600" dirty="0">
              <a:solidFill>
                <a:schemeClr val="bg1"/>
              </a:solidFill>
              <a:latin typeface="+mj-lt"/>
              <a:ea typeface="SimSun" panose="02010600030101010101" pitchFamily="2" charset="-122"/>
              <a:cs typeface="Calibri" panose="020F0502020204030204" pitchFamily="34" charset="0"/>
            </a:endParaRPr>
          </a:p>
        </p:txBody>
      </p:sp>
      <p:sp>
        <p:nvSpPr>
          <p:cNvPr id="2" name="Title 1"/>
          <p:cNvSpPr>
            <a:spLocks noGrp="1"/>
          </p:cNvSpPr>
          <p:nvPr>
            <p:ph type="title"/>
          </p:nvPr>
        </p:nvSpPr>
        <p:spPr/>
        <p:txBody>
          <a:bodyPr/>
          <a:lstStyle/>
          <a:p>
            <a:r>
              <a:rPr lang="en-GB" dirty="0"/>
              <a:t>Delivery</a:t>
            </a:r>
          </a:p>
        </p:txBody>
      </p:sp>
      <p:sp>
        <p:nvSpPr>
          <p:cNvPr id="3" name="Slide Number Placeholder 2"/>
          <p:cNvSpPr>
            <a:spLocks noGrp="1"/>
          </p:cNvSpPr>
          <p:nvPr>
            <p:ph type="sldNum" sz="quarter" idx="12"/>
          </p:nvPr>
        </p:nvSpPr>
        <p:spPr/>
        <p:txBody>
          <a:bodyPr/>
          <a:lstStyle/>
          <a:p>
            <a:fld id="{B1249AB1-AB30-4DB9-BB9C-D847817A3AC3}" type="slidenum">
              <a:rPr lang="en-GB" dirty="0" smtClean="0"/>
              <a:pPr/>
              <a:t>26</a:t>
            </a:fld>
            <a:endParaRPr lang="en-GB" dirty="0"/>
          </a:p>
        </p:txBody>
      </p:sp>
      <p:pic>
        <p:nvPicPr>
          <p:cNvPr id="7" name="Picture 6" descr="Tips for TEFL discussion classes">
            <a:extLst>
              <a:ext uri="{FF2B5EF4-FFF2-40B4-BE49-F238E27FC236}">
                <a16:creationId xmlns:a16="http://schemas.microsoft.com/office/drawing/2014/main" id="{FFB7FB90-541A-46B3-B8D5-84F861CAF5D0}"/>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295445" y="2853033"/>
            <a:ext cx="2128555" cy="15964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77529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DC78246-75EF-488A-9C9F-029E9C871469}"/>
              </a:ext>
            </a:extLst>
          </p:cNvPr>
          <p:cNvSpPr/>
          <p:nvPr/>
        </p:nvSpPr>
        <p:spPr>
          <a:xfrm>
            <a:off x="468000" y="1044000"/>
            <a:ext cx="8280000" cy="3600000"/>
          </a:xfrm>
          <a:prstGeom prst="rect">
            <a:avLst/>
          </a:prstGeom>
          <a:solidFill>
            <a:srgbClr val="BDE1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6" name="Rectangle 5">
            <a:extLst>
              <a:ext uri="{FF2B5EF4-FFF2-40B4-BE49-F238E27FC236}">
                <a16:creationId xmlns:a16="http://schemas.microsoft.com/office/drawing/2014/main" id="{A3BEF0F7-0B58-4E3B-B5BB-5F99106E825C}"/>
              </a:ext>
            </a:extLst>
          </p:cNvPr>
          <p:cNvSpPr/>
          <p:nvPr/>
        </p:nvSpPr>
        <p:spPr>
          <a:xfrm>
            <a:off x="601444" y="1179335"/>
            <a:ext cx="8074556" cy="3347397"/>
          </a:xfrm>
          <a:prstGeom prst="rect">
            <a:avLst/>
          </a:prstGeom>
          <a:solidFill>
            <a:srgbClr val="44B2AF"/>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marL="3497263" indent="-285750">
              <a:spcAft>
                <a:spcPts val="900"/>
              </a:spcAft>
              <a:buFont typeface="Arial" panose="020B0604020202020204" pitchFamily="34" charset="0"/>
              <a:buChar char="•"/>
            </a:pPr>
            <a:endParaRPr lang="en-GB" sz="1600" dirty="0">
              <a:solidFill>
                <a:schemeClr val="bg1"/>
              </a:solidFill>
              <a:latin typeface="+mj-lt"/>
              <a:ea typeface="SimSun" panose="02010600030101010101" pitchFamily="2" charset="-122"/>
              <a:cs typeface="Calibri" panose="020F0502020204030204" pitchFamily="34" charset="0"/>
            </a:endParaRPr>
          </a:p>
          <a:p>
            <a:pPr marL="3497263"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If required report will be succinct and factual</a:t>
            </a:r>
          </a:p>
          <a:p>
            <a:pPr marL="3497263" lvl="1"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Have a clear summary covering the findings or concerns and highlights good practice</a:t>
            </a:r>
          </a:p>
          <a:p>
            <a:pPr marL="3497263" lvl="1"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Escalate any findings of note as required to promote learning</a:t>
            </a:r>
          </a:p>
          <a:p>
            <a:pPr marL="3497263" lvl="1"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Any actions will be SMART &amp; sustainable</a:t>
            </a:r>
          </a:p>
          <a:p>
            <a:pPr marL="3497263" lvl="1"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Avoid generating too many actions</a:t>
            </a:r>
          </a:p>
          <a:p>
            <a:pPr marL="3497263" lvl="1"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A lack of findings should be challenged</a:t>
            </a:r>
          </a:p>
          <a:p>
            <a:pPr marL="3497263" lvl="1" indent="-285750">
              <a:spcAft>
                <a:spcPts val="900"/>
              </a:spcAft>
            </a:pPr>
            <a:r>
              <a:rPr lang="en-GB" sz="1600" dirty="0">
                <a:solidFill>
                  <a:schemeClr val="bg1"/>
                </a:solidFill>
                <a:latin typeface="+mj-lt"/>
                <a:ea typeface="SimSun" panose="02010600030101010101" pitchFamily="2" charset="-122"/>
                <a:cs typeface="Calibri" panose="020F0502020204030204" pitchFamily="34" charset="0"/>
              </a:rPr>
              <a:t> </a:t>
            </a:r>
          </a:p>
        </p:txBody>
      </p:sp>
      <p:sp>
        <p:nvSpPr>
          <p:cNvPr id="2" name="Title 1"/>
          <p:cNvSpPr>
            <a:spLocks noGrp="1"/>
          </p:cNvSpPr>
          <p:nvPr>
            <p:ph type="title"/>
          </p:nvPr>
        </p:nvSpPr>
        <p:spPr/>
        <p:txBody>
          <a:bodyPr/>
          <a:lstStyle/>
          <a:p>
            <a:r>
              <a:rPr lang="en-GB" dirty="0"/>
              <a:t>Workplace monitoring: closing</a:t>
            </a:r>
          </a:p>
        </p:txBody>
      </p:sp>
      <p:sp>
        <p:nvSpPr>
          <p:cNvPr id="3" name="Slide Number Placeholder 2"/>
          <p:cNvSpPr>
            <a:spLocks noGrp="1"/>
          </p:cNvSpPr>
          <p:nvPr>
            <p:ph type="sldNum" sz="quarter" idx="12"/>
          </p:nvPr>
        </p:nvSpPr>
        <p:spPr/>
        <p:txBody>
          <a:bodyPr/>
          <a:lstStyle/>
          <a:p>
            <a:fld id="{B1249AB1-AB30-4DB9-BB9C-D847817A3AC3}" type="slidenum">
              <a:rPr lang="en-GB" dirty="0" smtClean="0"/>
              <a:pPr/>
              <a:t>27</a:t>
            </a:fld>
            <a:endParaRPr lang="en-GB" dirty="0"/>
          </a:p>
        </p:txBody>
      </p:sp>
      <p:pic>
        <p:nvPicPr>
          <p:cNvPr id="5122" name="Picture 2" descr="Report terrorist or extremist content online – Action Counters Terrorism">
            <a:extLst>
              <a:ext uri="{FF2B5EF4-FFF2-40B4-BE49-F238E27FC236}">
                <a16:creationId xmlns:a16="http://schemas.microsoft.com/office/drawing/2014/main" id="{2E51A677-8FBF-430F-8238-9ED785A7742A}"/>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30580" y="1466790"/>
            <a:ext cx="2632710" cy="26327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6936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06B1735-64D1-4594-8F8C-450B8C3C8B04}"/>
              </a:ext>
            </a:extLst>
          </p:cNvPr>
          <p:cNvSpPr/>
          <p:nvPr/>
        </p:nvSpPr>
        <p:spPr>
          <a:xfrm>
            <a:off x="468000" y="1044000"/>
            <a:ext cx="8280000" cy="3600000"/>
          </a:xfrm>
          <a:prstGeom prst="rect">
            <a:avLst/>
          </a:prstGeom>
          <a:solidFill>
            <a:srgbClr val="BDE1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2" name="Title 1"/>
          <p:cNvSpPr>
            <a:spLocks noGrp="1"/>
          </p:cNvSpPr>
          <p:nvPr>
            <p:ph type="title"/>
          </p:nvPr>
        </p:nvSpPr>
        <p:spPr/>
        <p:txBody>
          <a:bodyPr/>
          <a:lstStyle/>
          <a:p>
            <a:r>
              <a:rPr lang="en-GB" dirty="0"/>
              <a:t>Acting on findings</a:t>
            </a:r>
          </a:p>
        </p:txBody>
      </p:sp>
      <p:sp>
        <p:nvSpPr>
          <p:cNvPr id="3" name="Slide Number Placeholder 2"/>
          <p:cNvSpPr>
            <a:spLocks noGrp="1"/>
          </p:cNvSpPr>
          <p:nvPr>
            <p:ph type="sldNum" sz="quarter" idx="12"/>
          </p:nvPr>
        </p:nvSpPr>
        <p:spPr/>
        <p:txBody>
          <a:bodyPr/>
          <a:lstStyle/>
          <a:p>
            <a:fld id="{B1249AB1-AB30-4DB9-BB9C-D847817A3AC3}" type="slidenum">
              <a:rPr lang="en-GB" dirty="0" smtClean="0"/>
              <a:pPr/>
              <a:t>28</a:t>
            </a:fld>
            <a:endParaRPr lang="en-GB" dirty="0"/>
          </a:p>
        </p:txBody>
      </p:sp>
      <p:sp>
        <p:nvSpPr>
          <p:cNvPr id="6" name="Rectangle 5">
            <a:extLst>
              <a:ext uri="{FF2B5EF4-FFF2-40B4-BE49-F238E27FC236}">
                <a16:creationId xmlns:a16="http://schemas.microsoft.com/office/drawing/2014/main" id="{7ACFD1D8-1A3C-4228-9098-B5A2612DB003}"/>
              </a:ext>
            </a:extLst>
          </p:cNvPr>
          <p:cNvSpPr/>
          <p:nvPr/>
        </p:nvSpPr>
        <p:spPr>
          <a:xfrm>
            <a:off x="601443" y="2571750"/>
            <a:ext cx="8002556" cy="1984208"/>
          </a:xfrm>
          <a:prstGeom prst="rect">
            <a:avLst/>
          </a:prstGeom>
          <a:solidFill>
            <a:srgbClr val="43257D"/>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marL="92075" lvl="1" fontAlgn="base">
              <a:spcAft>
                <a:spcPts val="600"/>
              </a:spcAft>
            </a:pPr>
            <a:r>
              <a:rPr lang="en-GB" sz="1600" dirty="0">
                <a:latin typeface="+mj-lt"/>
              </a:rPr>
              <a:t>Acting upon findings can be difficult due to: </a:t>
            </a:r>
          </a:p>
          <a:p>
            <a:pPr marL="285750" lvl="1" indent="-193675" fontAlgn="base">
              <a:spcAft>
                <a:spcPts val="1200"/>
              </a:spcAft>
              <a:buFont typeface="Arial" panose="020B0604020202020204" pitchFamily="34" charset="0"/>
              <a:buChar char="•"/>
            </a:pPr>
            <a:r>
              <a:rPr lang="en-GB" sz="1600" dirty="0">
                <a:latin typeface="+mj-lt"/>
              </a:rPr>
              <a:t>Different perceptions </a:t>
            </a:r>
          </a:p>
          <a:p>
            <a:pPr marL="285750" lvl="1" indent="-193675" fontAlgn="base">
              <a:spcAft>
                <a:spcPts val="1200"/>
              </a:spcAft>
              <a:buFont typeface="Arial" panose="020B0604020202020204" pitchFamily="34" charset="0"/>
              <a:buChar char="•"/>
            </a:pPr>
            <a:r>
              <a:rPr lang="en-GB" sz="1600" dirty="0">
                <a:latin typeface="+mj-lt"/>
              </a:rPr>
              <a:t>Too many findings</a:t>
            </a:r>
          </a:p>
          <a:p>
            <a:pPr marL="285750" lvl="1" indent="-193675" fontAlgn="base">
              <a:spcAft>
                <a:spcPts val="1200"/>
              </a:spcAft>
              <a:buFont typeface="Arial" panose="020B0604020202020204" pitchFamily="34" charset="0"/>
              <a:buChar char="•"/>
            </a:pPr>
            <a:r>
              <a:rPr lang="en-GB" sz="1600" dirty="0">
                <a:latin typeface="+mj-lt"/>
              </a:rPr>
              <a:t>Unclear prioritisation</a:t>
            </a:r>
            <a:endParaRPr lang="en-GB" sz="1600" dirty="0">
              <a:solidFill>
                <a:srgbClr val="C00000"/>
              </a:solidFill>
              <a:latin typeface="+mj-lt"/>
            </a:endParaRPr>
          </a:p>
          <a:p>
            <a:pPr marL="285750" lvl="1" indent="-193675" fontAlgn="base">
              <a:spcAft>
                <a:spcPts val="1200"/>
              </a:spcAft>
              <a:buFont typeface="Arial" panose="020B0604020202020204" pitchFamily="34" charset="0"/>
              <a:buChar char="•"/>
            </a:pPr>
            <a:r>
              <a:rPr lang="en-GB" sz="1600" dirty="0">
                <a:latin typeface="+mj-lt"/>
              </a:rPr>
              <a:t>Unclear or un-specified recommendations and open ended actions</a:t>
            </a:r>
          </a:p>
        </p:txBody>
      </p:sp>
      <p:sp>
        <p:nvSpPr>
          <p:cNvPr id="7" name="Rectangle 6">
            <a:extLst>
              <a:ext uri="{FF2B5EF4-FFF2-40B4-BE49-F238E27FC236}">
                <a16:creationId xmlns:a16="http://schemas.microsoft.com/office/drawing/2014/main" id="{D318E5AE-7A2B-48DA-B466-14DB6500F12C}"/>
              </a:ext>
            </a:extLst>
          </p:cNvPr>
          <p:cNvSpPr/>
          <p:nvPr/>
        </p:nvSpPr>
        <p:spPr>
          <a:xfrm>
            <a:off x="601442" y="1179335"/>
            <a:ext cx="8002557" cy="1304373"/>
          </a:xfrm>
          <a:prstGeom prst="rect">
            <a:avLst/>
          </a:prstGeom>
          <a:solidFill>
            <a:srgbClr val="009F9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marL="92075" lvl="1" fontAlgn="base">
              <a:spcAft>
                <a:spcPts val="600"/>
              </a:spcAft>
            </a:pPr>
            <a:r>
              <a:rPr lang="en-GB" sz="1600" dirty="0">
                <a:latin typeface="+mj-lt"/>
              </a:rPr>
              <a:t>Findings allow opportunities to improve, with actions to close gaps and improve performance</a:t>
            </a:r>
          </a:p>
          <a:p>
            <a:pPr marL="285750" lvl="1" indent="-193675" fontAlgn="base">
              <a:buFont typeface="Arial" panose="020B0604020202020204" pitchFamily="34" charset="0"/>
              <a:buChar char="•"/>
            </a:pPr>
            <a:r>
              <a:rPr lang="en-GB" sz="1600" dirty="0">
                <a:latin typeface="+mj-lt"/>
              </a:rPr>
              <a:t>Leadership to be aware of significant gaps and </a:t>
            </a:r>
          </a:p>
          <a:p>
            <a:pPr marL="268288" lvl="1" fontAlgn="base"/>
            <a:r>
              <a:rPr lang="en-GB" sz="1600" dirty="0">
                <a:latin typeface="+mj-lt"/>
              </a:rPr>
              <a:t>to support their resolution</a:t>
            </a:r>
          </a:p>
        </p:txBody>
      </p:sp>
      <p:pic>
        <p:nvPicPr>
          <p:cNvPr id="1026" name="Picture 2" descr="Ofsted: Key findings from apprenticeship inspections - new resource - mesma">
            <a:extLst>
              <a:ext uri="{FF2B5EF4-FFF2-40B4-BE49-F238E27FC236}">
                <a16:creationId xmlns:a16="http://schemas.microsoft.com/office/drawing/2014/main" id="{FE8A3FC4-8C55-4FA4-9777-8809C14D447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067798" y="1736834"/>
            <a:ext cx="3348783" cy="1701691"/>
          </a:xfrm>
          <a:prstGeom prst="rect">
            <a:avLst/>
          </a:prstGeom>
          <a:noFill/>
          <a:ln w="38100">
            <a:solidFill>
              <a:srgbClr val="BDE1DE"/>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44812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3FC7C10-C5A4-427C-A90B-0EE3E8AA897E}"/>
              </a:ext>
            </a:extLst>
          </p:cNvPr>
          <p:cNvSpPr/>
          <p:nvPr/>
        </p:nvSpPr>
        <p:spPr>
          <a:xfrm>
            <a:off x="468000" y="1044000"/>
            <a:ext cx="8280000" cy="3600000"/>
          </a:xfrm>
          <a:prstGeom prst="rect">
            <a:avLst/>
          </a:prstGeom>
          <a:solidFill>
            <a:srgbClr val="BDE1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6" name="Rectangle 5">
            <a:extLst>
              <a:ext uri="{FF2B5EF4-FFF2-40B4-BE49-F238E27FC236}">
                <a16:creationId xmlns:a16="http://schemas.microsoft.com/office/drawing/2014/main" id="{4BCEAF2D-ADB2-4C93-9DDF-7D140C691E33}"/>
              </a:ext>
            </a:extLst>
          </p:cNvPr>
          <p:cNvSpPr/>
          <p:nvPr/>
        </p:nvSpPr>
        <p:spPr>
          <a:xfrm>
            <a:off x="601443" y="3299950"/>
            <a:ext cx="8002557" cy="1244520"/>
          </a:xfrm>
          <a:prstGeom prst="rect">
            <a:avLst/>
          </a:prstGeom>
          <a:solidFill>
            <a:srgbClr val="43257D"/>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marL="92075" lvl="1" fontAlgn="base">
              <a:spcAft>
                <a:spcPts val="600"/>
              </a:spcAft>
            </a:pPr>
            <a:r>
              <a:rPr lang="en-GB" sz="1600" dirty="0">
                <a:latin typeface="+mj-lt"/>
              </a:rPr>
              <a:t>Underlying causes</a:t>
            </a:r>
          </a:p>
          <a:p>
            <a:pPr marL="377825" lvl="1" indent="-285750" fontAlgn="base">
              <a:spcAft>
                <a:spcPts val="600"/>
              </a:spcAft>
              <a:buFont typeface="Arial" panose="020B0604020202020204" pitchFamily="34" charset="0"/>
              <a:buChar char="•"/>
            </a:pPr>
            <a:r>
              <a:rPr lang="en-GB" sz="1600" dirty="0">
                <a:latin typeface="+mj-lt"/>
              </a:rPr>
              <a:t>Can be added to the wider assurance programme to ensure not replicated in other areas</a:t>
            </a:r>
          </a:p>
          <a:p>
            <a:pPr marL="377825" lvl="1" indent="-285750" fontAlgn="base">
              <a:spcAft>
                <a:spcPts val="600"/>
              </a:spcAft>
              <a:buFont typeface="Arial" panose="020B0604020202020204" pitchFamily="34" charset="0"/>
              <a:buChar char="•"/>
            </a:pPr>
            <a:r>
              <a:rPr lang="en-GB" sz="1600" dirty="0">
                <a:latin typeface="+mj-lt"/>
              </a:rPr>
              <a:t>Allows less significant findings to be identified to address with increased priority / resources</a:t>
            </a:r>
          </a:p>
        </p:txBody>
      </p:sp>
      <p:sp>
        <p:nvSpPr>
          <p:cNvPr id="7" name="Rectangle 6">
            <a:extLst>
              <a:ext uri="{FF2B5EF4-FFF2-40B4-BE49-F238E27FC236}">
                <a16:creationId xmlns:a16="http://schemas.microsoft.com/office/drawing/2014/main" id="{FD28D3C2-DAC6-4165-955A-71C185BFBEB8}"/>
              </a:ext>
            </a:extLst>
          </p:cNvPr>
          <p:cNvSpPr/>
          <p:nvPr/>
        </p:nvSpPr>
        <p:spPr>
          <a:xfrm>
            <a:off x="601443" y="1128162"/>
            <a:ext cx="8002557" cy="792078"/>
          </a:xfrm>
          <a:prstGeom prst="rect">
            <a:avLst/>
          </a:prstGeom>
          <a:solidFill>
            <a:srgbClr val="009F9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pPr marL="3228975" lvl="1" fontAlgn="base">
              <a:spcAft>
                <a:spcPts val="600"/>
              </a:spcAft>
            </a:pPr>
            <a:r>
              <a:rPr lang="en-GB" sz="1600" dirty="0">
                <a:latin typeface="+mj-lt"/>
              </a:rPr>
              <a:t>There can be resistance to findings around </a:t>
            </a:r>
            <a:r>
              <a:rPr lang="en-GB" b="1" dirty="0">
                <a:latin typeface="+mj-lt"/>
              </a:rPr>
              <a:t>weak signals </a:t>
            </a:r>
            <a:r>
              <a:rPr lang="en-GB" sz="1600" dirty="0">
                <a:latin typeface="+mj-lt"/>
              </a:rPr>
              <a:t>as they require greater scrutiny </a:t>
            </a:r>
          </a:p>
        </p:txBody>
      </p:sp>
      <p:sp>
        <p:nvSpPr>
          <p:cNvPr id="2" name="Title 1"/>
          <p:cNvSpPr>
            <a:spLocks noGrp="1"/>
          </p:cNvSpPr>
          <p:nvPr>
            <p:ph type="title"/>
          </p:nvPr>
        </p:nvSpPr>
        <p:spPr/>
        <p:txBody>
          <a:bodyPr/>
          <a:lstStyle/>
          <a:p>
            <a:r>
              <a:rPr lang="en-GB" dirty="0"/>
              <a:t>Improving through findings</a:t>
            </a:r>
          </a:p>
        </p:txBody>
      </p:sp>
      <p:sp>
        <p:nvSpPr>
          <p:cNvPr id="3" name="Slide Number Placeholder 2"/>
          <p:cNvSpPr>
            <a:spLocks noGrp="1"/>
          </p:cNvSpPr>
          <p:nvPr>
            <p:ph type="sldNum" sz="quarter" idx="12"/>
          </p:nvPr>
        </p:nvSpPr>
        <p:spPr/>
        <p:txBody>
          <a:bodyPr/>
          <a:lstStyle/>
          <a:p>
            <a:fld id="{B1249AB1-AB30-4DB9-BB9C-D847817A3AC3}" type="slidenum">
              <a:rPr lang="en-GB" dirty="0" smtClean="0"/>
              <a:pPr/>
              <a:t>29</a:t>
            </a:fld>
            <a:endParaRPr lang="en-GB" dirty="0"/>
          </a:p>
        </p:txBody>
      </p:sp>
      <p:sp>
        <p:nvSpPr>
          <p:cNvPr id="10" name="Rectangle 9">
            <a:extLst>
              <a:ext uri="{FF2B5EF4-FFF2-40B4-BE49-F238E27FC236}">
                <a16:creationId xmlns:a16="http://schemas.microsoft.com/office/drawing/2014/main" id="{5F98B2C9-C92B-45E6-BCA0-C60E2DBB4ADF}"/>
              </a:ext>
            </a:extLst>
          </p:cNvPr>
          <p:cNvSpPr/>
          <p:nvPr/>
        </p:nvSpPr>
        <p:spPr>
          <a:xfrm>
            <a:off x="601443" y="2026890"/>
            <a:ext cx="5270851" cy="1196019"/>
          </a:xfrm>
          <a:prstGeom prst="rect">
            <a:avLst/>
          </a:prstGeom>
          <a:solidFill>
            <a:srgbClr val="F6932B"/>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pPr marL="3228975" lvl="1" fontAlgn="base">
              <a:spcAft>
                <a:spcPts val="600"/>
              </a:spcAft>
            </a:pPr>
            <a:r>
              <a:rPr lang="en-GB" sz="1600" dirty="0">
                <a:latin typeface="+mj-lt"/>
              </a:rPr>
              <a:t>Repeat findings can be escalated as the previous actions have been unsuccessful</a:t>
            </a:r>
          </a:p>
        </p:txBody>
      </p:sp>
      <p:sp>
        <p:nvSpPr>
          <p:cNvPr id="11" name="Rectangle 10">
            <a:extLst>
              <a:ext uri="{FF2B5EF4-FFF2-40B4-BE49-F238E27FC236}">
                <a16:creationId xmlns:a16="http://schemas.microsoft.com/office/drawing/2014/main" id="{B50503A7-BE8F-43B8-B173-21088B4BA03B}"/>
              </a:ext>
            </a:extLst>
          </p:cNvPr>
          <p:cNvSpPr/>
          <p:nvPr/>
        </p:nvSpPr>
        <p:spPr>
          <a:xfrm>
            <a:off x="5939405" y="2026891"/>
            <a:ext cx="2664595" cy="1196018"/>
          </a:xfrm>
          <a:prstGeom prst="rect">
            <a:avLst/>
          </a:prstGeom>
          <a:solidFill>
            <a:srgbClr val="2156A7"/>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pPr marL="92075" lvl="1" fontAlgn="base">
              <a:spcAft>
                <a:spcPts val="600"/>
              </a:spcAft>
            </a:pPr>
            <a:r>
              <a:rPr lang="en-GB" sz="1600" dirty="0">
                <a:latin typeface="+mj-lt"/>
              </a:rPr>
              <a:t>Important to bring findings together and provide a cumulative view of findings </a:t>
            </a:r>
          </a:p>
        </p:txBody>
      </p:sp>
      <p:pic>
        <p:nvPicPr>
          <p:cNvPr id="2050" name="Picture 2" descr="Interruption, Not Interference, Imperils Chip Supply Chain | SIGNAL Magazine">
            <a:extLst>
              <a:ext uri="{FF2B5EF4-FFF2-40B4-BE49-F238E27FC236}">
                <a16:creationId xmlns:a16="http://schemas.microsoft.com/office/drawing/2014/main" id="{D0648857-A6FD-4155-9EBE-86E6008F1A90}"/>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08064" y="1276876"/>
            <a:ext cx="2828337" cy="1767710"/>
          </a:xfrm>
          <a:prstGeom prst="rect">
            <a:avLst/>
          </a:prstGeom>
          <a:noFill/>
          <a:ln w="38100">
            <a:solidFill>
              <a:srgbClr val="EBF6F5"/>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68141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500FF-BAC8-461D-9A63-4ADD326BB0C2}"/>
              </a:ext>
            </a:extLst>
          </p:cNvPr>
          <p:cNvSpPr>
            <a:spLocks noGrp="1"/>
          </p:cNvSpPr>
          <p:nvPr>
            <p:ph type="title"/>
          </p:nvPr>
        </p:nvSpPr>
        <p:spPr/>
        <p:txBody>
          <a:bodyPr/>
          <a:lstStyle/>
          <a:p>
            <a:r>
              <a:rPr lang="en-GB" dirty="0"/>
              <a:t>Assurance – Setting the scene</a:t>
            </a:r>
          </a:p>
        </p:txBody>
      </p:sp>
    </p:spTree>
    <p:extLst>
      <p:ext uri="{BB962C8B-B14F-4D97-AF65-F5344CB8AC3E}">
        <p14:creationId xmlns:p14="http://schemas.microsoft.com/office/powerpoint/2010/main" val="23857674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Engagement</a:t>
            </a:r>
          </a:p>
        </p:txBody>
      </p:sp>
      <p:sp>
        <p:nvSpPr>
          <p:cNvPr id="3" name="Slide Number Placeholder 2"/>
          <p:cNvSpPr>
            <a:spLocks noGrp="1"/>
          </p:cNvSpPr>
          <p:nvPr>
            <p:ph type="sldNum" sz="quarter" idx="12"/>
          </p:nvPr>
        </p:nvSpPr>
        <p:spPr/>
        <p:txBody>
          <a:bodyPr/>
          <a:lstStyle/>
          <a:p>
            <a:fld id="{B1249AB1-AB30-4DB9-BB9C-D847817A3AC3}" type="slidenum">
              <a:rPr lang="en-GB" smtClean="0"/>
              <a:pPr/>
              <a:t>30</a:t>
            </a:fld>
            <a:endParaRPr lang="en-GB" dirty="0"/>
          </a:p>
        </p:txBody>
      </p:sp>
      <p:sp>
        <p:nvSpPr>
          <p:cNvPr id="4" name="Content Placeholder 3"/>
          <p:cNvSpPr>
            <a:spLocks noGrp="1"/>
          </p:cNvSpPr>
          <p:nvPr>
            <p:ph sz="quarter" idx="13"/>
          </p:nvPr>
        </p:nvSpPr>
        <p:spPr>
          <a:xfrm>
            <a:off x="5335531" y="1960233"/>
            <a:ext cx="3192038" cy="2488051"/>
          </a:xfrm>
        </p:spPr>
        <p:txBody>
          <a:bodyPr/>
          <a:lstStyle/>
          <a:p>
            <a:pPr>
              <a:spcAft>
                <a:spcPts val="1200"/>
              </a:spcAft>
            </a:pPr>
            <a:r>
              <a:rPr lang="en-GB" sz="1600" dirty="0">
                <a:latin typeface="+mj-lt"/>
              </a:rPr>
              <a:t>Lessons learned slides can be shared with specific audiences on mind</a:t>
            </a:r>
          </a:p>
          <a:p>
            <a:pPr>
              <a:spcAft>
                <a:spcPts val="1200"/>
              </a:spcAft>
            </a:pPr>
            <a:r>
              <a:rPr lang="en-GB" sz="1600" dirty="0">
                <a:latin typeface="+mj-lt"/>
              </a:rPr>
              <a:t>Upon completion, assurance team reviews what went well and what could be improved through the assurance process</a:t>
            </a:r>
          </a:p>
          <a:p>
            <a:pPr marL="0" indent="0">
              <a:buNone/>
            </a:pPr>
            <a:endParaRPr lang="en-GB" sz="1600" dirty="0"/>
          </a:p>
        </p:txBody>
      </p:sp>
      <p:pic>
        <p:nvPicPr>
          <p:cNvPr id="2050" name="Picture 2" descr="5 Steps to Continuous Improvement">
            <a:extLst>
              <a:ext uri="{FF2B5EF4-FFF2-40B4-BE49-F238E27FC236}">
                <a16:creationId xmlns:a16="http://schemas.microsoft.com/office/drawing/2014/main" id="{3F8EE6C0-6AC9-4F4D-A0AB-5FFB260D0649}"/>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16431" y="1944834"/>
            <a:ext cx="4583726" cy="2576609"/>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8FAA1C9A-6480-4AE7-B835-5E302428919D}"/>
              </a:ext>
            </a:extLst>
          </p:cNvPr>
          <p:cNvSpPr txBox="1"/>
          <p:nvPr/>
        </p:nvSpPr>
        <p:spPr>
          <a:xfrm>
            <a:off x="476376" y="1179742"/>
            <a:ext cx="8064250" cy="584775"/>
          </a:xfrm>
          <a:prstGeom prst="rect">
            <a:avLst/>
          </a:prstGeom>
          <a:noFill/>
        </p:spPr>
        <p:txBody>
          <a:bodyPr wrap="square">
            <a:spAutoFit/>
          </a:bodyPr>
          <a:lstStyle/>
          <a:p>
            <a:pPr marL="360000" indent="-360000">
              <a:spcBef>
                <a:spcPts val="600"/>
              </a:spcBef>
              <a:spcAft>
                <a:spcPts val="1200"/>
              </a:spcAft>
              <a:buClr>
                <a:schemeClr val="bg2"/>
              </a:buClr>
              <a:buFont typeface="Wingdings" panose="05000000000000000000" pitchFamily="2" charset="2"/>
              <a:buChar char=""/>
            </a:pPr>
            <a:r>
              <a:rPr lang="en-GB" sz="1600" dirty="0">
                <a:latin typeface="+mj-lt"/>
              </a:rPr>
              <a:t>With a range of locations it is worth review and reflection to determine if outcomes are site specific or a broader systemic issue</a:t>
            </a:r>
          </a:p>
        </p:txBody>
      </p:sp>
    </p:spTree>
    <p:extLst>
      <p:ext uri="{BB962C8B-B14F-4D97-AF65-F5344CB8AC3E}">
        <p14:creationId xmlns:p14="http://schemas.microsoft.com/office/powerpoint/2010/main" val="12669112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500FF-BAC8-461D-9A63-4ADD326BB0C2}"/>
              </a:ext>
            </a:extLst>
          </p:cNvPr>
          <p:cNvSpPr>
            <a:spLocks noGrp="1"/>
          </p:cNvSpPr>
          <p:nvPr>
            <p:ph type="title"/>
          </p:nvPr>
        </p:nvSpPr>
        <p:spPr/>
        <p:txBody>
          <a:bodyPr/>
          <a:lstStyle/>
          <a:p>
            <a:r>
              <a:rPr lang="en-GB" dirty="0"/>
              <a:t>Summary</a:t>
            </a:r>
          </a:p>
        </p:txBody>
      </p:sp>
    </p:spTree>
    <p:extLst>
      <p:ext uri="{BB962C8B-B14F-4D97-AF65-F5344CB8AC3E}">
        <p14:creationId xmlns:p14="http://schemas.microsoft.com/office/powerpoint/2010/main" val="757939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74919E7-B952-4BD3-B7FD-CD0D0591887A}"/>
              </a:ext>
            </a:extLst>
          </p:cNvPr>
          <p:cNvSpPr/>
          <p:nvPr/>
        </p:nvSpPr>
        <p:spPr>
          <a:xfrm>
            <a:off x="468000" y="1044000"/>
            <a:ext cx="8280000" cy="3600000"/>
          </a:xfrm>
          <a:prstGeom prst="rect">
            <a:avLst/>
          </a:prstGeom>
          <a:solidFill>
            <a:srgbClr val="BDE1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2" name="Title 1"/>
          <p:cNvSpPr>
            <a:spLocks noGrp="1"/>
          </p:cNvSpPr>
          <p:nvPr>
            <p:ph type="title"/>
          </p:nvPr>
        </p:nvSpPr>
        <p:spPr/>
        <p:txBody>
          <a:bodyPr/>
          <a:lstStyle/>
          <a:p>
            <a:r>
              <a:rPr lang="en-GB" dirty="0"/>
              <a:t>What to check: process</a:t>
            </a:r>
          </a:p>
        </p:txBody>
      </p:sp>
      <p:sp>
        <p:nvSpPr>
          <p:cNvPr id="3" name="Slide Number Placeholder 2"/>
          <p:cNvSpPr>
            <a:spLocks noGrp="1"/>
          </p:cNvSpPr>
          <p:nvPr>
            <p:ph type="sldNum" sz="quarter" idx="12"/>
          </p:nvPr>
        </p:nvSpPr>
        <p:spPr/>
        <p:txBody>
          <a:bodyPr/>
          <a:lstStyle/>
          <a:p>
            <a:fld id="{B1249AB1-AB30-4DB9-BB9C-D847817A3AC3}" type="slidenum">
              <a:rPr lang="en-GB" dirty="0" smtClean="0"/>
              <a:pPr/>
              <a:t>32</a:t>
            </a:fld>
            <a:endParaRPr lang="en-GB" dirty="0"/>
          </a:p>
        </p:txBody>
      </p:sp>
      <p:sp>
        <p:nvSpPr>
          <p:cNvPr id="7" name="Rectangle 6">
            <a:extLst>
              <a:ext uri="{FF2B5EF4-FFF2-40B4-BE49-F238E27FC236}">
                <a16:creationId xmlns:a16="http://schemas.microsoft.com/office/drawing/2014/main" id="{0473F938-09D0-40ED-B3B6-D1C067840352}"/>
              </a:ext>
            </a:extLst>
          </p:cNvPr>
          <p:cNvSpPr/>
          <p:nvPr/>
        </p:nvSpPr>
        <p:spPr>
          <a:xfrm>
            <a:off x="601442" y="1761688"/>
            <a:ext cx="8074557" cy="2794270"/>
          </a:xfrm>
          <a:prstGeom prst="rect">
            <a:avLst/>
          </a:prstGeom>
          <a:solidFill>
            <a:srgbClr val="43257D"/>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pPr marL="285750" lvl="1" indent="-193675" fontAlgn="base">
              <a:spcAft>
                <a:spcPts val="600"/>
              </a:spcAft>
              <a:buFont typeface="Arial" panose="020B0604020202020204" pitchFamily="34" charset="0"/>
              <a:buChar char="•"/>
            </a:pPr>
            <a:r>
              <a:rPr lang="en-GB" sz="1400" dirty="0">
                <a:latin typeface="+mj-lt"/>
              </a:rPr>
              <a:t>How well are our assurance processes working? </a:t>
            </a:r>
          </a:p>
          <a:p>
            <a:pPr marL="285750" lvl="1" indent="-193675" fontAlgn="base">
              <a:spcAft>
                <a:spcPts val="600"/>
              </a:spcAft>
              <a:buFont typeface="Arial" panose="020B0604020202020204" pitchFamily="34" charset="0"/>
              <a:buChar char="•"/>
            </a:pPr>
            <a:r>
              <a:rPr lang="en-GB" sz="1400" dirty="0">
                <a:latin typeface="+mj-lt"/>
              </a:rPr>
              <a:t>Are the completed assurance activities providing good quality </a:t>
            </a:r>
          </a:p>
          <a:p>
            <a:pPr marL="268288" lvl="1" fontAlgn="base">
              <a:spcAft>
                <a:spcPts val="600"/>
              </a:spcAft>
            </a:pPr>
            <a:r>
              <a:rPr lang="en-GB" sz="1400" dirty="0">
                <a:latin typeface="+mj-lt"/>
              </a:rPr>
              <a:t>output?  </a:t>
            </a:r>
          </a:p>
          <a:p>
            <a:pPr marL="285750" lvl="2" indent="-193675" fontAlgn="base">
              <a:spcAft>
                <a:spcPts val="600"/>
              </a:spcAft>
              <a:buFont typeface="Arial" panose="020B0604020202020204" pitchFamily="34" charset="0"/>
              <a:buChar char="•"/>
            </a:pPr>
            <a:r>
              <a:rPr lang="en-GB" sz="1400" dirty="0">
                <a:latin typeface="+mj-lt"/>
              </a:rPr>
              <a:t>Are we identifying true weaknesses?</a:t>
            </a:r>
          </a:p>
          <a:p>
            <a:pPr marL="285750" lvl="1" indent="-193675" fontAlgn="base">
              <a:spcAft>
                <a:spcPts val="600"/>
              </a:spcAft>
              <a:buFont typeface="Arial" panose="020B0604020202020204" pitchFamily="34" charset="0"/>
              <a:buChar char="•"/>
            </a:pPr>
            <a:r>
              <a:rPr lang="en-GB" sz="1400" dirty="0">
                <a:latin typeface="+mj-lt"/>
              </a:rPr>
              <a:t>Are identified issues analysed to identify root cause? </a:t>
            </a:r>
          </a:p>
          <a:p>
            <a:pPr marL="285750" lvl="1" indent="-193675" fontAlgn="base">
              <a:spcAft>
                <a:spcPts val="600"/>
              </a:spcAft>
              <a:buFont typeface="Arial" panose="020B0604020202020204" pitchFamily="34" charset="0"/>
              <a:buChar char="•"/>
            </a:pPr>
            <a:r>
              <a:rPr lang="en-GB" sz="1400" dirty="0">
                <a:latin typeface="+mj-lt"/>
              </a:rPr>
              <a:t>Is there sufficient coverage across the four different types of audit?</a:t>
            </a:r>
          </a:p>
          <a:p>
            <a:pPr marL="285750" lvl="1" indent="-193675" fontAlgn="base">
              <a:spcAft>
                <a:spcPts val="600"/>
              </a:spcAft>
              <a:buFont typeface="Arial" panose="020B0604020202020204" pitchFamily="34" charset="0"/>
              <a:buChar char="•"/>
            </a:pPr>
            <a:r>
              <a:rPr lang="en-GB" sz="1400" dirty="0">
                <a:latin typeface="+mj-lt"/>
              </a:rPr>
              <a:t>Does the plan cover the robust verification of activities in relation to people, plant and process?</a:t>
            </a:r>
          </a:p>
        </p:txBody>
      </p:sp>
      <p:sp>
        <p:nvSpPr>
          <p:cNvPr id="10" name="Rectangle 9">
            <a:extLst>
              <a:ext uri="{FF2B5EF4-FFF2-40B4-BE49-F238E27FC236}">
                <a16:creationId xmlns:a16="http://schemas.microsoft.com/office/drawing/2014/main" id="{854F6FAB-1FE1-4CD5-A639-D27EF38926F5}"/>
              </a:ext>
            </a:extLst>
          </p:cNvPr>
          <p:cNvSpPr/>
          <p:nvPr/>
        </p:nvSpPr>
        <p:spPr>
          <a:xfrm>
            <a:off x="601443" y="1179336"/>
            <a:ext cx="4949229" cy="506852"/>
          </a:xfrm>
          <a:prstGeom prst="rect">
            <a:avLst/>
          </a:prstGeom>
          <a:solidFill>
            <a:srgbClr val="009F9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pPr fontAlgn="base"/>
            <a:r>
              <a:rPr lang="en-GB" sz="1600" dirty="0">
                <a:latin typeface="+mj-lt"/>
              </a:rPr>
              <a:t>Key statements to be considered:</a:t>
            </a:r>
          </a:p>
        </p:txBody>
      </p:sp>
      <p:pic>
        <p:nvPicPr>
          <p:cNvPr id="5" name="Picture 4">
            <a:extLst>
              <a:ext uri="{FF2B5EF4-FFF2-40B4-BE49-F238E27FC236}">
                <a16:creationId xmlns:a16="http://schemas.microsoft.com/office/drawing/2014/main" id="{67AD2B0F-EACA-4C8B-B939-AAED7993CAD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22672" y="1112275"/>
            <a:ext cx="3053328" cy="2037006"/>
          </a:xfrm>
          <a:prstGeom prst="rect">
            <a:avLst/>
          </a:prstGeom>
          <a:ln w="53975">
            <a:solidFill>
              <a:srgbClr val="BDE1DE"/>
            </a:solidFill>
          </a:ln>
        </p:spPr>
      </p:pic>
    </p:spTree>
    <p:extLst>
      <p:ext uri="{BB962C8B-B14F-4D97-AF65-F5344CB8AC3E}">
        <p14:creationId xmlns:p14="http://schemas.microsoft.com/office/powerpoint/2010/main" val="34899161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74919E7-B952-4BD3-B7FD-CD0D0591887A}"/>
              </a:ext>
            </a:extLst>
          </p:cNvPr>
          <p:cNvSpPr/>
          <p:nvPr/>
        </p:nvSpPr>
        <p:spPr>
          <a:xfrm>
            <a:off x="468000" y="1044000"/>
            <a:ext cx="8280000" cy="3600000"/>
          </a:xfrm>
          <a:prstGeom prst="rect">
            <a:avLst/>
          </a:prstGeom>
          <a:solidFill>
            <a:srgbClr val="BDE1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2" name="Title 1"/>
          <p:cNvSpPr>
            <a:spLocks noGrp="1"/>
          </p:cNvSpPr>
          <p:nvPr>
            <p:ph type="title"/>
          </p:nvPr>
        </p:nvSpPr>
        <p:spPr/>
        <p:txBody>
          <a:bodyPr/>
          <a:lstStyle/>
          <a:p>
            <a:r>
              <a:rPr lang="en-GB" dirty="0"/>
              <a:t>What to check: improving</a:t>
            </a:r>
          </a:p>
        </p:txBody>
      </p:sp>
      <p:sp>
        <p:nvSpPr>
          <p:cNvPr id="3" name="Slide Number Placeholder 2"/>
          <p:cNvSpPr>
            <a:spLocks noGrp="1"/>
          </p:cNvSpPr>
          <p:nvPr>
            <p:ph type="sldNum" sz="quarter" idx="12"/>
          </p:nvPr>
        </p:nvSpPr>
        <p:spPr/>
        <p:txBody>
          <a:bodyPr/>
          <a:lstStyle/>
          <a:p>
            <a:fld id="{B1249AB1-AB30-4DB9-BB9C-D847817A3AC3}" type="slidenum">
              <a:rPr lang="en-GB" dirty="0" smtClean="0"/>
              <a:pPr/>
              <a:t>33</a:t>
            </a:fld>
            <a:endParaRPr lang="en-GB" dirty="0"/>
          </a:p>
        </p:txBody>
      </p:sp>
      <p:sp>
        <p:nvSpPr>
          <p:cNvPr id="7" name="Rectangle 6">
            <a:extLst>
              <a:ext uri="{FF2B5EF4-FFF2-40B4-BE49-F238E27FC236}">
                <a16:creationId xmlns:a16="http://schemas.microsoft.com/office/drawing/2014/main" id="{0473F938-09D0-40ED-B3B6-D1C067840352}"/>
              </a:ext>
            </a:extLst>
          </p:cNvPr>
          <p:cNvSpPr/>
          <p:nvPr/>
        </p:nvSpPr>
        <p:spPr>
          <a:xfrm>
            <a:off x="3412332" y="2418046"/>
            <a:ext cx="2418595" cy="594889"/>
          </a:xfrm>
          <a:prstGeom prst="rect">
            <a:avLst/>
          </a:prstGeom>
          <a:solidFill>
            <a:srgbClr val="F6932B"/>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pPr algn="ctr" fontAlgn="base"/>
            <a:r>
              <a:rPr lang="en-GB" sz="1600" dirty="0">
                <a:latin typeface="+mj-lt"/>
              </a:rPr>
              <a:t>Are we sharing good practice? </a:t>
            </a:r>
          </a:p>
        </p:txBody>
      </p:sp>
      <p:sp>
        <p:nvSpPr>
          <p:cNvPr id="10" name="Rectangle 9">
            <a:extLst>
              <a:ext uri="{FF2B5EF4-FFF2-40B4-BE49-F238E27FC236}">
                <a16:creationId xmlns:a16="http://schemas.microsoft.com/office/drawing/2014/main" id="{854F6FAB-1FE1-4CD5-A639-D27EF38926F5}"/>
              </a:ext>
            </a:extLst>
          </p:cNvPr>
          <p:cNvSpPr/>
          <p:nvPr/>
        </p:nvSpPr>
        <p:spPr>
          <a:xfrm>
            <a:off x="3412332" y="1131178"/>
            <a:ext cx="5263667" cy="1228304"/>
          </a:xfrm>
          <a:prstGeom prst="rect">
            <a:avLst/>
          </a:prstGeom>
          <a:solidFill>
            <a:srgbClr val="009F9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fontAlgn="base"/>
            <a:r>
              <a:rPr lang="en-GB" sz="1600" dirty="0">
                <a:latin typeface="+mj-lt"/>
              </a:rPr>
              <a:t>What is the status of barriers against MAH, and which areas of our SEMS need further focus? </a:t>
            </a:r>
          </a:p>
          <a:p>
            <a:pPr marL="268288" lvl="1" indent="-171450" fontAlgn="base">
              <a:buFont typeface="Arial" panose="020B0604020202020204" pitchFamily="34" charset="0"/>
              <a:buChar char="•"/>
            </a:pPr>
            <a:r>
              <a:rPr lang="en-GB" sz="1400" dirty="0">
                <a:latin typeface="+mj-lt"/>
              </a:rPr>
              <a:t>Reporting to the various levels of management</a:t>
            </a:r>
          </a:p>
          <a:p>
            <a:pPr marL="268288" lvl="1" indent="-171450" fontAlgn="base">
              <a:buFont typeface="Arial" panose="020B0604020202020204" pitchFamily="34" charset="0"/>
              <a:buChar char="•"/>
            </a:pPr>
            <a:r>
              <a:rPr lang="en-GB" sz="1400" dirty="0">
                <a:latin typeface="+mj-lt"/>
              </a:rPr>
              <a:t>Senior management summary reports with schedule and action status, key risks, and any trends / KPIs</a:t>
            </a:r>
          </a:p>
        </p:txBody>
      </p:sp>
      <p:sp>
        <p:nvSpPr>
          <p:cNvPr id="8" name="Rectangle 7">
            <a:extLst>
              <a:ext uri="{FF2B5EF4-FFF2-40B4-BE49-F238E27FC236}">
                <a16:creationId xmlns:a16="http://schemas.microsoft.com/office/drawing/2014/main" id="{B783571B-17DA-4F99-BC08-00690071C13A}"/>
              </a:ext>
            </a:extLst>
          </p:cNvPr>
          <p:cNvSpPr/>
          <p:nvPr/>
        </p:nvSpPr>
        <p:spPr>
          <a:xfrm>
            <a:off x="5881261" y="2418047"/>
            <a:ext cx="2794738" cy="594889"/>
          </a:xfrm>
          <a:prstGeom prst="rect">
            <a:avLst/>
          </a:prstGeom>
          <a:solidFill>
            <a:srgbClr val="2156A7"/>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pPr algn="ctr" fontAlgn="base"/>
            <a:r>
              <a:rPr lang="en-GB" sz="1600" dirty="0">
                <a:latin typeface="+mj-lt"/>
              </a:rPr>
              <a:t>Are we making improvements? </a:t>
            </a:r>
          </a:p>
        </p:txBody>
      </p:sp>
      <p:sp>
        <p:nvSpPr>
          <p:cNvPr id="9" name="Rectangle 8">
            <a:extLst>
              <a:ext uri="{FF2B5EF4-FFF2-40B4-BE49-F238E27FC236}">
                <a16:creationId xmlns:a16="http://schemas.microsoft.com/office/drawing/2014/main" id="{4DACE454-F67F-4B7E-8FC6-A5B63DAF2D32}"/>
              </a:ext>
            </a:extLst>
          </p:cNvPr>
          <p:cNvSpPr/>
          <p:nvPr/>
        </p:nvSpPr>
        <p:spPr>
          <a:xfrm>
            <a:off x="601442" y="3122747"/>
            <a:ext cx="8074557" cy="1424086"/>
          </a:xfrm>
          <a:prstGeom prst="rect">
            <a:avLst/>
          </a:prstGeom>
          <a:solidFill>
            <a:srgbClr val="43257D"/>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fontAlgn="base"/>
            <a:r>
              <a:rPr lang="en-GB" sz="1600" dirty="0">
                <a:latin typeface="+mj-lt"/>
              </a:rPr>
              <a:t>What information is available to steer future assurance plans? </a:t>
            </a:r>
          </a:p>
          <a:p>
            <a:pPr marL="268288" lvl="1" indent="-193675" fontAlgn="base">
              <a:spcAft>
                <a:spcPts val="600"/>
              </a:spcAft>
              <a:buFont typeface="Arial" panose="020B0604020202020204" pitchFamily="34" charset="0"/>
              <a:buChar char="•"/>
            </a:pPr>
            <a:r>
              <a:rPr lang="en-GB" sz="1400" dirty="0">
                <a:latin typeface="+mj-lt"/>
              </a:rPr>
              <a:t>Additional assurance activity focus based on Regulatory findings and incident statistics</a:t>
            </a:r>
          </a:p>
          <a:p>
            <a:pPr marL="268288" lvl="1" indent="-193675" fontAlgn="base">
              <a:buFont typeface="Arial" panose="020B0604020202020204" pitchFamily="34" charset="0"/>
              <a:buChar char="•"/>
            </a:pPr>
            <a:r>
              <a:rPr lang="en-GB" sz="1400" dirty="0">
                <a:latin typeface="+mj-lt"/>
              </a:rPr>
              <a:t>Significant activities / changes planned affecting the SEMS?</a:t>
            </a:r>
          </a:p>
          <a:p>
            <a:pPr marL="74613" lvl="2" fontAlgn="base">
              <a:spcAft>
                <a:spcPts val="600"/>
              </a:spcAft>
            </a:pPr>
            <a:r>
              <a:rPr lang="en-GB" sz="1200" i="1" dirty="0">
                <a:latin typeface="+mj-lt"/>
              </a:rPr>
              <a:t>	</a:t>
            </a:r>
            <a:r>
              <a:rPr lang="en-GB" sz="1400" i="1" dirty="0">
                <a:latin typeface="+mj-lt"/>
              </a:rPr>
              <a:t>Opportunity to audit activities / changes in advance to prevent an issue</a:t>
            </a:r>
            <a:endParaRPr lang="en-GB" sz="1200" i="1" dirty="0">
              <a:latin typeface="+mj-lt"/>
            </a:endParaRPr>
          </a:p>
          <a:p>
            <a:pPr marL="268288" lvl="1" indent="-193675">
              <a:spcAft>
                <a:spcPts val="600"/>
              </a:spcAft>
              <a:buFont typeface="Arial" panose="020B0604020202020204" pitchFamily="34" charset="0"/>
              <a:buChar char="•"/>
            </a:pPr>
            <a:r>
              <a:rPr lang="en-GB" sz="1400" dirty="0">
                <a:latin typeface="+mj-lt"/>
              </a:rPr>
              <a:t>Are there </a:t>
            </a:r>
            <a:r>
              <a:rPr lang="en-GB" sz="1400" i="1" dirty="0">
                <a:effectLst>
                  <a:outerShdw blurRad="38100" dist="38100" dir="2700000" algn="tl">
                    <a:srgbClr val="000000">
                      <a:alpha val="43137"/>
                    </a:srgbClr>
                  </a:outerShdw>
                </a:effectLst>
                <a:latin typeface="+mj-lt"/>
              </a:rPr>
              <a:t>weak signals </a:t>
            </a:r>
            <a:r>
              <a:rPr lang="en-GB" sz="1400" dirty="0">
                <a:latin typeface="+mj-lt"/>
              </a:rPr>
              <a:t>requiring action or follow up to align with other sources, e.g. investigations</a:t>
            </a:r>
          </a:p>
        </p:txBody>
      </p:sp>
      <p:pic>
        <p:nvPicPr>
          <p:cNvPr id="4" name="Picture 3">
            <a:extLst>
              <a:ext uri="{FF2B5EF4-FFF2-40B4-BE49-F238E27FC236}">
                <a16:creationId xmlns:a16="http://schemas.microsoft.com/office/drawing/2014/main" id="{540CF55C-82C0-4642-9CD0-21C8D480327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1442" y="1313061"/>
            <a:ext cx="2738889" cy="1540625"/>
          </a:xfrm>
          <a:prstGeom prst="rect">
            <a:avLst/>
          </a:prstGeom>
        </p:spPr>
      </p:pic>
    </p:spTree>
    <p:extLst>
      <p:ext uri="{BB962C8B-B14F-4D97-AF65-F5344CB8AC3E}">
        <p14:creationId xmlns:p14="http://schemas.microsoft.com/office/powerpoint/2010/main" val="30641261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500FF-BAC8-461D-9A63-4ADD326BB0C2}"/>
              </a:ext>
            </a:extLst>
          </p:cNvPr>
          <p:cNvSpPr>
            <a:spLocks noGrp="1"/>
          </p:cNvSpPr>
          <p:nvPr>
            <p:ph type="title"/>
          </p:nvPr>
        </p:nvSpPr>
        <p:spPr/>
        <p:txBody>
          <a:bodyPr/>
          <a:lstStyle/>
          <a:p>
            <a:r>
              <a:rPr lang="en-GB" dirty="0"/>
              <a:t>https://oguk.org.uk/product/assurance-toolkit/</a:t>
            </a:r>
          </a:p>
        </p:txBody>
      </p:sp>
    </p:spTree>
    <p:extLst>
      <p:ext uri="{BB962C8B-B14F-4D97-AF65-F5344CB8AC3E}">
        <p14:creationId xmlns:p14="http://schemas.microsoft.com/office/powerpoint/2010/main" val="74391180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1F28C57-06C7-4542-9AC7-AD3C0D49BC23}"/>
              </a:ext>
            </a:extLst>
          </p:cNvPr>
          <p:cNvSpPr>
            <a:spLocks noGrp="1"/>
          </p:cNvSpPr>
          <p:nvPr>
            <p:ph type="sldNum" sz="quarter" idx="4294967295"/>
          </p:nvPr>
        </p:nvSpPr>
        <p:spPr>
          <a:xfrm>
            <a:off x="8783638" y="4876800"/>
            <a:ext cx="360362" cy="107950"/>
          </a:xfrm>
        </p:spPr>
        <p:txBody>
          <a:bodyPr/>
          <a:lstStyle/>
          <a:p>
            <a:fld id="{B1249AB1-AB30-4DB9-BB9C-D847817A3AC3}" type="slidenum">
              <a:rPr lang="en-GB" dirty="0" smtClean="0"/>
              <a:pPr/>
              <a:t>35</a:t>
            </a:fld>
            <a:endParaRPr lang="en-GB" dirty="0"/>
          </a:p>
        </p:txBody>
      </p:sp>
    </p:spTree>
    <p:extLst>
      <p:ext uri="{BB962C8B-B14F-4D97-AF65-F5344CB8AC3E}">
        <p14:creationId xmlns:p14="http://schemas.microsoft.com/office/powerpoint/2010/main" val="31299173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C08908B3-1125-46F9-B21F-60B24A2598BD}"/>
              </a:ext>
            </a:extLst>
          </p:cNvPr>
          <p:cNvSpPr/>
          <p:nvPr/>
        </p:nvSpPr>
        <p:spPr>
          <a:xfrm>
            <a:off x="535844" y="1077900"/>
            <a:ext cx="8279933" cy="3600000"/>
          </a:xfrm>
          <a:prstGeom prst="rect">
            <a:avLst/>
          </a:prstGeom>
          <a:solidFill>
            <a:srgbClr val="BDE1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2" name="Title 1"/>
          <p:cNvSpPr>
            <a:spLocks noGrp="1"/>
          </p:cNvSpPr>
          <p:nvPr>
            <p:ph type="title"/>
          </p:nvPr>
        </p:nvSpPr>
        <p:spPr/>
        <p:txBody>
          <a:bodyPr/>
          <a:lstStyle/>
          <a:p>
            <a:r>
              <a:rPr lang="en-GB" dirty="0"/>
              <a:t>Introduction</a:t>
            </a:r>
          </a:p>
        </p:txBody>
      </p:sp>
      <p:sp>
        <p:nvSpPr>
          <p:cNvPr id="3" name="Slide Number Placeholder 2"/>
          <p:cNvSpPr>
            <a:spLocks noGrp="1"/>
          </p:cNvSpPr>
          <p:nvPr>
            <p:ph type="sldNum" sz="quarter" idx="12"/>
          </p:nvPr>
        </p:nvSpPr>
        <p:spPr/>
        <p:txBody>
          <a:bodyPr/>
          <a:lstStyle/>
          <a:p>
            <a:fld id="{B1249AB1-AB30-4DB9-BB9C-D847817A3AC3}" type="slidenum">
              <a:rPr lang="en-GB" smtClean="0"/>
              <a:pPr/>
              <a:t>4</a:t>
            </a:fld>
            <a:endParaRPr lang="en-GB"/>
          </a:p>
        </p:txBody>
      </p:sp>
      <p:sp>
        <p:nvSpPr>
          <p:cNvPr id="22" name="Oval 21">
            <a:extLst>
              <a:ext uri="{FF2B5EF4-FFF2-40B4-BE49-F238E27FC236}">
                <a16:creationId xmlns:a16="http://schemas.microsoft.com/office/drawing/2014/main" id="{E294C0E2-98D9-4150-836C-FD81A724303C}"/>
              </a:ext>
            </a:extLst>
          </p:cNvPr>
          <p:cNvSpPr/>
          <p:nvPr/>
        </p:nvSpPr>
        <p:spPr>
          <a:xfrm>
            <a:off x="733192" y="1545600"/>
            <a:ext cx="2520000" cy="2520000"/>
          </a:xfrm>
          <a:prstGeom prst="ellipse">
            <a:avLst/>
          </a:prstGeom>
          <a:gradFill>
            <a:gsLst>
              <a:gs pos="24000">
                <a:srgbClr val="662483"/>
              </a:gs>
              <a:gs pos="75000">
                <a:srgbClr val="00A19A"/>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dirty="0">
              <a:latin typeface="+mj-lt"/>
            </a:endParaRPr>
          </a:p>
        </p:txBody>
      </p:sp>
      <p:sp>
        <p:nvSpPr>
          <p:cNvPr id="5" name="TextBox 4">
            <a:extLst>
              <a:ext uri="{FF2B5EF4-FFF2-40B4-BE49-F238E27FC236}">
                <a16:creationId xmlns:a16="http://schemas.microsoft.com/office/drawing/2014/main" id="{E2536D71-97D0-48E6-99DE-B4F41A2B9746}"/>
              </a:ext>
            </a:extLst>
          </p:cNvPr>
          <p:cNvSpPr txBox="1"/>
          <p:nvPr/>
        </p:nvSpPr>
        <p:spPr>
          <a:xfrm>
            <a:off x="3905176" y="2772523"/>
            <a:ext cx="2893549" cy="276999"/>
          </a:xfrm>
          <a:prstGeom prst="rect">
            <a:avLst/>
          </a:prstGeom>
          <a:noFill/>
        </p:spPr>
        <p:txBody>
          <a:bodyPr wrap="none" lIns="0" tIns="0" rIns="0" bIns="0" rtlCol="0">
            <a:spAutoFit/>
          </a:bodyPr>
          <a:lstStyle/>
          <a:p>
            <a:r>
              <a:rPr lang="en-GB" sz="1800" dirty="0">
                <a:solidFill>
                  <a:schemeClr val="bg2"/>
                </a:solidFill>
                <a:latin typeface="+mj-lt"/>
              </a:rPr>
              <a:t>Senior Leadership involvement</a:t>
            </a:r>
          </a:p>
        </p:txBody>
      </p:sp>
      <p:sp>
        <p:nvSpPr>
          <p:cNvPr id="23" name="TextBox 22">
            <a:extLst>
              <a:ext uri="{FF2B5EF4-FFF2-40B4-BE49-F238E27FC236}">
                <a16:creationId xmlns:a16="http://schemas.microsoft.com/office/drawing/2014/main" id="{0A49D9D7-4788-4C2A-A2FA-75FC8C236C6E}"/>
              </a:ext>
            </a:extLst>
          </p:cNvPr>
          <p:cNvSpPr txBox="1"/>
          <p:nvPr/>
        </p:nvSpPr>
        <p:spPr>
          <a:xfrm>
            <a:off x="3661078" y="2174748"/>
            <a:ext cx="2029466" cy="276999"/>
          </a:xfrm>
          <a:prstGeom prst="rect">
            <a:avLst/>
          </a:prstGeom>
          <a:noFill/>
        </p:spPr>
        <p:txBody>
          <a:bodyPr wrap="none" lIns="0" tIns="0" rIns="0" bIns="0" rtlCol="0">
            <a:spAutoFit/>
          </a:bodyPr>
          <a:lstStyle/>
          <a:p>
            <a:r>
              <a:rPr lang="en-GB" sz="1800" dirty="0">
                <a:solidFill>
                  <a:schemeClr val="bg2"/>
                </a:solidFill>
                <a:latin typeface="+mj-lt"/>
              </a:rPr>
              <a:t>Sharing good practice</a:t>
            </a:r>
          </a:p>
        </p:txBody>
      </p:sp>
      <p:sp>
        <p:nvSpPr>
          <p:cNvPr id="24" name="TextBox 23">
            <a:extLst>
              <a:ext uri="{FF2B5EF4-FFF2-40B4-BE49-F238E27FC236}">
                <a16:creationId xmlns:a16="http://schemas.microsoft.com/office/drawing/2014/main" id="{F501DF0C-63BB-49AA-98BA-7C8C633F0BCF}"/>
              </a:ext>
            </a:extLst>
          </p:cNvPr>
          <p:cNvSpPr txBox="1"/>
          <p:nvPr/>
        </p:nvSpPr>
        <p:spPr>
          <a:xfrm>
            <a:off x="3137088" y="1574223"/>
            <a:ext cx="5106912" cy="276999"/>
          </a:xfrm>
          <a:prstGeom prst="rect">
            <a:avLst/>
          </a:prstGeom>
          <a:noFill/>
        </p:spPr>
        <p:txBody>
          <a:bodyPr wrap="none" lIns="0" tIns="0" rIns="0" bIns="0" rtlCol="0">
            <a:spAutoFit/>
          </a:bodyPr>
          <a:lstStyle/>
          <a:p>
            <a:pPr algn="ctr"/>
            <a:r>
              <a:rPr lang="en-GB" dirty="0">
                <a:solidFill>
                  <a:schemeClr val="bg2"/>
                </a:solidFill>
                <a:latin typeface="+mj-lt"/>
              </a:rPr>
              <a:t>Publication of process safety performance information</a:t>
            </a:r>
          </a:p>
        </p:txBody>
      </p:sp>
      <p:sp>
        <p:nvSpPr>
          <p:cNvPr id="25" name="TextBox 24">
            <a:extLst>
              <a:ext uri="{FF2B5EF4-FFF2-40B4-BE49-F238E27FC236}">
                <a16:creationId xmlns:a16="http://schemas.microsoft.com/office/drawing/2014/main" id="{5387D524-A733-4D7D-9615-0850921A7863}"/>
              </a:ext>
            </a:extLst>
          </p:cNvPr>
          <p:cNvSpPr txBox="1"/>
          <p:nvPr/>
        </p:nvSpPr>
        <p:spPr>
          <a:xfrm>
            <a:off x="3410096" y="3373048"/>
            <a:ext cx="3646191" cy="276999"/>
          </a:xfrm>
          <a:prstGeom prst="rect">
            <a:avLst/>
          </a:prstGeom>
          <a:noFill/>
        </p:spPr>
        <p:txBody>
          <a:bodyPr wrap="none" lIns="0" tIns="0" rIns="0" bIns="0" rtlCol="0">
            <a:spAutoFit/>
          </a:bodyPr>
          <a:lstStyle/>
          <a:p>
            <a:pPr algn="ctr"/>
            <a:r>
              <a:rPr lang="en-GB" dirty="0">
                <a:solidFill>
                  <a:schemeClr val="bg2"/>
                </a:solidFill>
                <a:latin typeface="+mj-lt"/>
              </a:rPr>
              <a:t>Robust and regular assurance activities</a:t>
            </a:r>
          </a:p>
        </p:txBody>
      </p:sp>
      <p:sp>
        <p:nvSpPr>
          <p:cNvPr id="26" name="TextBox 25">
            <a:extLst>
              <a:ext uri="{FF2B5EF4-FFF2-40B4-BE49-F238E27FC236}">
                <a16:creationId xmlns:a16="http://schemas.microsoft.com/office/drawing/2014/main" id="{6D2E73F4-56D9-4B45-B635-64E734B2B0C7}"/>
              </a:ext>
            </a:extLst>
          </p:cNvPr>
          <p:cNvSpPr txBox="1"/>
          <p:nvPr/>
        </p:nvSpPr>
        <p:spPr>
          <a:xfrm>
            <a:off x="2947192" y="3960000"/>
            <a:ext cx="4572000" cy="369332"/>
          </a:xfrm>
          <a:prstGeom prst="rect">
            <a:avLst/>
          </a:prstGeom>
          <a:noFill/>
        </p:spPr>
        <p:txBody>
          <a:bodyPr wrap="square">
            <a:spAutoFit/>
          </a:bodyPr>
          <a:lstStyle/>
          <a:p>
            <a:r>
              <a:rPr lang="en-GB" dirty="0">
                <a:solidFill>
                  <a:schemeClr val="bg2"/>
                </a:solidFill>
                <a:latin typeface="+mj-lt"/>
              </a:rPr>
              <a:t>Constant active engagement and vigilance</a:t>
            </a:r>
          </a:p>
        </p:txBody>
      </p:sp>
      <p:sp>
        <p:nvSpPr>
          <p:cNvPr id="8" name="Isosceles Triangle 7">
            <a:extLst>
              <a:ext uri="{FF2B5EF4-FFF2-40B4-BE49-F238E27FC236}">
                <a16:creationId xmlns:a16="http://schemas.microsoft.com/office/drawing/2014/main" id="{4C92BB41-A761-4A1B-9180-EC02A6A0571E}"/>
              </a:ext>
            </a:extLst>
          </p:cNvPr>
          <p:cNvSpPr/>
          <p:nvPr/>
        </p:nvSpPr>
        <p:spPr>
          <a:xfrm>
            <a:off x="1039192" y="1618818"/>
            <a:ext cx="1908000" cy="1908000"/>
          </a:xfrm>
          <a:prstGeom prst="triangle">
            <a:avLst/>
          </a:prstGeom>
          <a:solidFill>
            <a:srgbClr val="9E93C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54000" rIns="0" bIns="36000" rtlCol="0" anchor="ctr" anchorCtr="1"/>
          <a:lstStyle/>
          <a:p>
            <a:pPr algn="ctr"/>
            <a:endParaRPr lang="en-GB" sz="1600" dirty="0">
              <a:latin typeface="+mj-lt"/>
            </a:endParaRPr>
          </a:p>
        </p:txBody>
      </p:sp>
      <p:sp>
        <p:nvSpPr>
          <p:cNvPr id="28" name="TextBox 27">
            <a:extLst>
              <a:ext uri="{FF2B5EF4-FFF2-40B4-BE49-F238E27FC236}">
                <a16:creationId xmlns:a16="http://schemas.microsoft.com/office/drawing/2014/main" id="{F87E344D-92F7-46BF-BBD2-CD5A4409602C}"/>
              </a:ext>
            </a:extLst>
          </p:cNvPr>
          <p:cNvSpPr txBox="1"/>
          <p:nvPr/>
        </p:nvSpPr>
        <p:spPr>
          <a:xfrm>
            <a:off x="1218108" y="2291191"/>
            <a:ext cx="1550167" cy="1231106"/>
          </a:xfrm>
          <a:prstGeom prst="rect">
            <a:avLst/>
          </a:prstGeom>
          <a:noFill/>
        </p:spPr>
        <p:txBody>
          <a:bodyPr wrap="square">
            <a:spAutoFit/>
          </a:bodyPr>
          <a:lstStyle/>
          <a:p>
            <a:pPr algn="ctr"/>
            <a:r>
              <a:rPr lang="en-GB" sz="2000" dirty="0">
                <a:solidFill>
                  <a:schemeClr val="bg1"/>
                </a:solidFill>
                <a:latin typeface="+mj-lt"/>
              </a:rPr>
              <a:t>E</a:t>
            </a:r>
            <a:r>
              <a:rPr lang="en-GB" sz="1800" dirty="0">
                <a:solidFill>
                  <a:schemeClr val="bg1"/>
                </a:solidFill>
                <a:latin typeface="+mj-lt"/>
              </a:rPr>
              <a:t>ffective </a:t>
            </a:r>
            <a:r>
              <a:rPr lang="en-GB" dirty="0">
                <a:solidFill>
                  <a:schemeClr val="bg1"/>
                </a:solidFill>
                <a:latin typeface="+mj-lt"/>
              </a:rPr>
              <a:t>P</a:t>
            </a:r>
            <a:r>
              <a:rPr lang="en-GB" sz="1800" dirty="0">
                <a:solidFill>
                  <a:schemeClr val="bg1"/>
                </a:solidFill>
                <a:latin typeface="+mj-lt"/>
              </a:rPr>
              <a:t>rocess</a:t>
            </a:r>
          </a:p>
          <a:p>
            <a:pPr algn="ctr"/>
            <a:r>
              <a:rPr lang="en-GB" dirty="0">
                <a:solidFill>
                  <a:schemeClr val="bg1"/>
                </a:solidFill>
                <a:latin typeface="+mj-lt"/>
              </a:rPr>
              <a:t>S</a:t>
            </a:r>
            <a:r>
              <a:rPr lang="en-GB" sz="1800" dirty="0">
                <a:solidFill>
                  <a:schemeClr val="bg1"/>
                </a:solidFill>
                <a:latin typeface="+mj-lt"/>
              </a:rPr>
              <a:t>afety Management </a:t>
            </a:r>
          </a:p>
        </p:txBody>
      </p:sp>
    </p:spTree>
    <p:extLst>
      <p:ext uri="{BB962C8B-B14F-4D97-AF65-F5344CB8AC3E}">
        <p14:creationId xmlns:p14="http://schemas.microsoft.com/office/powerpoint/2010/main" val="41181221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DC78246-75EF-488A-9C9F-029E9C871469}"/>
              </a:ext>
            </a:extLst>
          </p:cNvPr>
          <p:cNvSpPr/>
          <p:nvPr/>
        </p:nvSpPr>
        <p:spPr>
          <a:xfrm>
            <a:off x="468000" y="1044000"/>
            <a:ext cx="8280000" cy="3600000"/>
          </a:xfrm>
          <a:prstGeom prst="rect">
            <a:avLst/>
          </a:prstGeom>
          <a:solidFill>
            <a:srgbClr val="BDE1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6" name="Rectangle 5">
            <a:extLst>
              <a:ext uri="{FF2B5EF4-FFF2-40B4-BE49-F238E27FC236}">
                <a16:creationId xmlns:a16="http://schemas.microsoft.com/office/drawing/2014/main" id="{A3BEF0F7-0B58-4E3B-B5BB-5F99106E825C}"/>
              </a:ext>
            </a:extLst>
          </p:cNvPr>
          <p:cNvSpPr/>
          <p:nvPr/>
        </p:nvSpPr>
        <p:spPr>
          <a:xfrm>
            <a:off x="4245429" y="1157544"/>
            <a:ext cx="4358572" cy="3255836"/>
          </a:xfrm>
          <a:prstGeom prst="rect">
            <a:avLst/>
          </a:prstGeom>
          <a:solidFill>
            <a:srgbClr val="61C3C1"/>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endParaRPr lang="en-GB" sz="2400" dirty="0"/>
          </a:p>
          <a:p>
            <a:pPr marL="93663" lvl="8"/>
            <a:r>
              <a:rPr lang="en-GB" b="1" u="sng" dirty="0">
                <a:solidFill>
                  <a:schemeClr val="bg1"/>
                </a:solidFill>
                <a:latin typeface="+mj-lt"/>
                <a:ea typeface="SimSun" panose="02010600030101010101" pitchFamily="2" charset="-122"/>
                <a:cs typeface="Calibri" panose="020F0502020204030204" pitchFamily="34" charset="0"/>
              </a:rPr>
              <a:t>Assurance</a:t>
            </a:r>
            <a:r>
              <a:rPr lang="en-GB" b="1" dirty="0">
                <a:solidFill>
                  <a:schemeClr val="bg1"/>
                </a:solidFill>
                <a:latin typeface="+mj-lt"/>
                <a:ea typeface="SimSun" panose="02010600030101010101" pitchFamily="2" charset="-122"/>
                <a:cs typeface="Calibri" panose="020F0502020204030204" pitchFamily="34" charset="0"/>
              </a:rPr>
              <a:t> </a:t>
            </a:r>
            <a:r>
              <a:rPr lang="en-GB" dirty="0">
                <a:solidFill>
                  <a:schemeClr val="bg1"/>
                </a:solidFill>
                <a:latin typeface="+mj-lt"/>
                <a:ea typeface="SimSun" panose="02010600030101010101" pitchFamily="2" charset="-122"/>
                <a:cs typeface="Calibri" panose="020F0502020204030204" pitchFamily="34" charset="0"/>
              </a:rPr>
              <a:t>- the overarching risk based approach to determine the suitability and effectiveness of our processes</a:t>
            </a:r>
          </a:p>
          <a:p>
            <a:pPr lvl="8"/>
            <a:endParaRPr lang="en-GB" dirty="0">
              <a:solidFill>
                <a:schemeClr val="bg1"/>
              </a:solidFill>
              <a:latin typeface="+mj-lt"/>
              <a:ea typeface="SimSun" panose="02010600030101010101" pitchFamily="2" charset="-122"/>
              <a:cs typeface="Calibri" panose="020F0502020204030204" pitchFamily="34" charset="0"/>
            </a:endParaRPr>
          </a:p>
          <a:p>
            <a:pPr marL="269875" lvl="8"/>
            <a:r>
              <a:rPr lang="en-GB" dirty="0">
                <a:solidFill>
                  <a:schemeClr val="bg1"/>
                </a:solidFill>
                <a:latin typeface="+mj-lt"/>
                <a:ea typeface="SimSun" panose="02010600030101010101" pitchFamily="2" charset="-122"/>
                <a:cs typeface="Calibri" panose="020F0502020204030204" pitchFamily="34" charset="0"/>
              </a:rPr>
              <a:t>A programme that captures</a:t>
            </a:r>
            <a:r>
              <a:rPr lang="en-GB" sz="2400" dirty="0">
                <a:solidFill>
                  <a:schemeClr val="bg1"/>
                </a:solidFill>
                <a:latin typeface="+mj-lt"/>
                <a:ea typeface="SimSun" panose="02010600030101010101" pitchFamily="2" charset="-122"/>
                <a:cs typeface="Calibri" panose="020F0502020204030204" pitchFamily="34" charset="0"/>
              </a:rPr>
              <a:t> </a:t>
            </a:r>
          </a:p>
          <a:p>
            <a:pPr marL="269875" lvl="8" indent="177800">
              <a:buFont typeface="Arial" panose="020B0604020202020204" pitchFamily="34" charset="0"/>
              <a:buChar char="•"/>
            </a:pPr>
            <a:r>
              <a:rPr lang="en-GB" dirty="0">
                <a:solidFill>
                  <a:schemeClr val="bg1"/>
                </a:solidFill>
                <a:latin typeface="+mj-lt"/>
                <a:ea typeface="SimSun" panose="02010600030101010101" pitchFamily="2" charset="-122"/>
                <a:cs typeface="Calibri" panose="020F0502020204030204" pitchFamily="34" charset="0"/>
              </a:rPr>
              <a:t>audit</a:t>
            </a:r>
          </a:p>
          <a:p>
            <a:pPr marL="269875" lvl="8" indent="177800">
              <a:buFont typeface="Arial" panose="020B0604020202020204" pitchFamily="34" charset="0"/>
              <a:buChar char="•"/>
            </a:pPr>
            <a:r>
              <a:rPr lang="en-GB" dirty="0">
                <a:solidFill>
                  <a:schemeClr val="bg1"/>
                </a:solidFill>
                <a:latin typeface="+mj-lt"/>
                <a:ea typeface="SimSun" panose="02010600030101010101" pitchFamily="2" charset="-122"/>
                <a:cs typeface="Calibri" panose="020F0502020204030204" pitchFamily="34" charset="0"/>
              </a:rPr>
              <a:t>monitor</a:t>
            </a:r>
          </a:p>
          <a:p>
            <a:pPr marL="269875" lvl="8" indent="177800">
              <a:buFont typeface="Arial" panose="020B0604020202020204" pitchFamily="34" charset="0"/>
              <a:buChar char="•"/>
            </a:pPr>
            <a:r>
              <a:rPr lang="en-GB" dirty="0">
                <a:solidFill>
                  <a:schemeClr val="bg1"/>
                </a:solidFill>
                <a:latin typeface="+mj-lt"/>
                <a:ea typeface="SimSun" panose="02010600030101010101" pitchFamily="2" charset="-122"/>
                <a:cs typeface="Calibri" panose="020F0502020204030204" pitchFamily="34" charset="0"/>
              </a:rPr>
              <a:t>verification and </a:t>
            </a:r>
          </a:p>
          <a:p>
            <a:pPr marL="269875" lvl="8" indent="177800">
              <a:buFont typeface="Arial" panose="020B0604020202020204" pitchFamily="34" charset="0"/>
              <a:buChar char="•"/>
            </a:pPr>
            <a:r>
              <a:rPr lang="en-GB" dirty="0">
                <a:solidFill>
                  <a:schemeClr val="bg1"/>
                </a:solidFill>
                <a:latin typeface="+mj-lt"/>
                <a:ea typeface="SimSun" panose="02010600030101010101" pitchFamily="2" charset="-122"/>
                <a:cs typeface="Calibri" panose="020F0502020204030204" pitchFamily="34" charset="0"/>
              </a:rPr>
              <a:t>review</a:t>
            </a:r>
          </a:p>
        </p:txBody>
      </p:sp>
      <p:sp>
        <p:nvSpPr>
          <p:cNvPr id="2" name="Title 1"/>
          <p:cNvSpPr>
            <a:spLocks noGrp="1"/>
          </p:cNvSpPr>
          <p:nvPr>
            <p:ph type="title"/>
          </p:nvPr>
        </p:nvSpPr>
        <p:spPr/>
        <p:txBody>
          <a:bodyPr/>
          <a:lstStyle/>
          <a:p>
            <a:r>
              <a:rPr lang="en-GB" dirty="0"/>
              <a:t>Defining Assurance </a:t>
            </a:r>
          </a:p>
        </p:txBody>
      </p:sp>
      <p:sp>
        <p:nvSpPr>
          <p:cNvPr id="3" name="Slide Number Placeholder 2"/>
          <p:cNvSpPr>
            <a:spLocks noGrp="1"/>
          </p:cNvSpPr>
          <p:nvPr>
            <p:ph type="sldNum" sz="quarter" idx="12"/>
          </p:nvPr>
        </p:nvSpPr>
        <p:spPr/>
        <p:txBody>
          <a:bodyPr/>
          <a:lstStyle/>
          <a:p>
            <a:fld id="{B1249AB1-AB30-4DB9-BB9C-D847817A3AC3}" type="slidenum">
              <a:rPr lang="en-GB" dirty="0" smtClean="0"/>
              <a:pPr/>
              <a:t>5</a:t>
            </a:fld>
            <a:endParaRPr lang="en-GB" dirty="0"/>
          </a:p>
        </p:txBody>
      </p:sp>
      <p:pic>
        <p:nvPicPr>
          <p:cNvPr id="3074" name="Picture 2" descr="See the source image"/>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l="-1"/>
          <a:stretch/>
        </p:blipFill>
        <p:spPr bwMode="auto">
          <a:xfrm>
            <a:off x="689671" y="1157544"/>
            <a:ext cx="3334087" cy="21088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90575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F4A515A-6E99-4118-857D-1AE35B71040D}"/>
              </a:ext>
            </a:extLst>
          </p:cNvPr>
          <p:cNvSpPr/>
          <p:nvPr/>
        </p:nvSpPr>
        <p:spPr>
          <a:xfrm>
            <a:off x="468000" y="1044000"/>
            <a:ext cx="8280000" cy="3600000"/>
          </a:xfrm>
          <a:prstGeom prst="rect">
            <a:avLst/>
          </a:prstGeom>
          <a:solidFill>
            <a:srgbClr val="BDE1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2" name="Title 1"/>
          <p:cNvSpPr>
            <a:spLocks noGrp="1"/>
          </p:cNvSpPr>
          <p:nvPr>
            <p:ph type="title"/>
          </p:nvPr>
        </p:nvSpPr>
        <p:spPr/>
        <p:txBody>
          <a:bodyPr/>
          <a:lstStyle/>
          <a:p>
            <a:r>
              <a:rPr lang="en-GB" dirty="0"/>
              <a:t>What is Workplace Monitoring?</a:t>
            </a:r>
          </a:p>
        </p:txBody>
      </p:sp>
      <p:sp>
        <p:nvSpPr>
          <p:cNvPr id="3" name="Slide Number Placeholder 2"/>
          <p:cNvSpPr>
            <a:spLocks noGrp="1"/>
          </p:cNvSpPr>
          <p:nvPr>
            <p:ph type="sldNum" sz="quarter" idx="12"/>
          </p:nvPr>
        </p:nvSpPr>
        <p:spPr/>
        <p:txBody>
          <a:bodyPr/>
          <a:lstStyle/>
          <a:p>
            <a:fld id="{B1249AB1-AB30-4DB9-BB9C-D847817A3AC3}" type="slidenum">
              <a:rPr lang="en-GB" smtClean="0"/>
              <a:pPr/>
              <a:t>6</a:t>
            </a:fld>
            <a:endParaRPr lang="en-GB"/>
          </a:p>
        </p:txBody>
      </p:sp>
      <p:sp>
        <p:nvSpPr>
          <p:cNvPr id="4" name="Content Placeholder 3"/>
          <p:cNvSpPr>
            <a:spLocks noGrp="1"/>
          </p:cNvSpPr>
          <p:nvPr>
            <p:ph sz="quarter" idx="13"/>
          </p:nvPr>
        </p:nvSpPr>
        <p:spPr>
          <a:xfrm>
            <a:off x="3601939" y="1158560"/>
            <a:ext cx="5010103" cy="2435487"/>
          </a:xfrm>
          <a:solidFill>
            <a:srgbClr val="61C3C1"/>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pPr marL="177800" indent="-177800">
              <a:buClr>
                <a:schemeClr val="bg1"/>
              </a:buClr>
              <a:buFont typeface="Arial" panose="020B0604020202020204" pitchFamily="34" charset="0"/>
              <a:buChar char="•"/>
            </a:pPr>
            <a:r>
              <a:rPr lang="en-GB" sz="1600" dirty="0">
                <a:solidFill>
                  <a:schemeClr val="lt1"/>
                </a:solidFill>
                <a:latin typeface="+mj-lt"/>
              </a:rPr>
              <a:t>Structured approach to determine effectiveness of control measures </a:t>
            </a:r>
          </a:p>
          <a:p>
            <a:pPr marL="720000" lvl="2">
              <a:buClr>
                <a:schemeClr val="bg1"/>
              </a:buClr>
              <a:buFont typeface="Arial" panose="020B0604020202020204" pitchFamily="34" charset="0"/>
              <a:buChar char="•"/>
            </a:pPr>
            <a:r>
              <a:rPr lang="en-GB" sz="1400" dirty="0">
                <a:solidFill>
                  <a:schemeClr val="lt1"/>
                </a:solidFill>
                <a:latin typeface="+mj-lt"/>
              </a:rPr>
              <a:t>focus on high risk activities </a:t>
            </a:r>
          </a:p>
          <a:p>
            <a:pPr marL="177800" indent="-177800">
              <a:buClr>
                <a:schemeClr val="bg1"/>
              </a:buClr>
              <a:buFont typeface="Arial" panose="020B0604020202020204" pitchFamily="34" charset="0"/>
              <a:buChar char="•"/>
            </a:pPr>
            <a:r>
              <a:rPr lang="en-GB" sz="1600" dirty="0">
                <a:latin typeface="+mj-lt"/>
              </a:rPr>
              <a:t>M</a:t>
            </a:r>
            <a:r>
              <a:rPr lang="en-GB" sz="1600" dirty="0">
                <a:solidFill>
                  <a:schemeClr val="lt1"/>
                </a:solidFill>
                <a:latin typeface="+mj-lt"/>
              </a:rPr>
              <a:t>onitoring normally conducted by asset leadership team</a:t>
            </a:r>
          </a:p>
          <a:p>
            <a:pPr marL="177800" indent="-177800">
              <a:buClr>
                <a:schemeClr val="bg1"/>
              </a:buClr>
              <a:buFont typeface="Arial" panose="020B0604020202020204" pitchFamily="34" charset="0"/>
              <a:buChar char="•"/>
            </a:pPr>
            <a:r>
              <a:rPr lang="en-GB" sz="1600" dirty="0">
                <a:latin typeface="+mj-lt"/>
              </a:rPr>
              <a:t>C</a:t>
            </a:r>
            <a:r>
              <a:rPr lang="en-GB" sz="1600" dirty="0">
                <a:solidFill>
                  <a:schemeClr val="lt1"/>
                </a:solidFill>
                <a:latin typeface="+mj-lt"/>
              </a:rPr>
              <a:t>onfirm work has been effectively planned and being conducted per the plan</a:t>
            </a:r>
          </a:p>
          <a:p>
            <a:pPr marL="720000" lvl="2">
              <a:buClr>
                <a:schemeClr val="bg1"/>
              </a:buClr>
              <a:buFont typeface="Arial" panose="020B0604020202020204" pitchFamily="34" charset="0"/>
              <a:buChar char="•"/>
            </a:pPr>
            <a:r>
              <a:rPr lang="en-GB" sz="1400" dirty="0">
                <a:latin typeface="+mj-lt"/>
              </a:rPr>
              <a:t>Allows for good practices to be identified and </a:t>
            </a:r>
          </a:p>
          <a:p>
            <a:pPr marL="720000" lvl="2">
              <a:buClr>
                <a:schemeClr val="bg1"/>
              </a:buClr>
              <a:buFont typeface="Arial" panose="020B0604020202020204" pitchFamily="34" charset="0"/>
              <a:buChar char="•"/>
            </a:pPr>
            <a:r>
              <a:rPr lang="en-GB" sz="1400" dirty="0">
                <a:latin typeface="+mj-lt"/>
              </a:rPr>
              <a:t>leadership presence at the worksite </a:t>
            </a:r>
          </a:p>
        </p:txBody>
      </p:sp>
      <p:pic>
        <p:nvPicPr>
          <p:cNvPr id="5" name="Picture 4"/>
          <p:cNvPicPr>
            <a:picLocks noChangeAspect="1"/>
          </p:cNvPicPr>
          <p:nvPr/>
        </p:nvPicPr>
        <p:blipFill>
          <a:blip r:embed="rId2"/>
          <a:stretch>
            <a:fillRect/>
          </a:stretch>
        </p:blipFill>
        <p:spPr>
          <a:xfrm flipH="1">
            <a:off x="606925" y="1158560"/>
            <a:ext cx="2859056" cy="2284371"/>
          </a:xfrm>
          <a:prstGeom prst="rect">
            <a:avLst/>
          </a:prstGeom>
        </p:spPr>
      </p:pic>
      <p:sp>
        <p:nvSpPr>
          <p:cNvPr id="7" name="Content Placeholder 3">
            <a:extLst>
              <a:ext uri="{FF2B5EF4-FFF2-40B4-BE49-F238E27FC236}">
                <a16:creationId xmlns:a16="http://schemas.microsoft.com/office/drawing/2014/main" id="{7F5AB3B0-7E3A-4962-B37C-98B1AF13B57C}"/>
              </a:ext>
            </a:extLst>
          </p:cNvPr>
          <p:cNvSpPr txBox="1">
            <a:spLocks/>
          </p:cNvSpPr>
          <p:nvPr/>
        </p:nvSpPr>
        <p:spPr>
          <a:xfrm>
            <a:off x="606925" y="3573796"/>
            <a:ext cx="8005117" cy="761407"/>
          </a:xfrm>
          <a:prstGeom prst="rect">
            <a:avLst/>
          </a:prstGeom>
          <a:solidFill>
            <a:srgbClr val="61C3C1"/>
          </a:solid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vert="horz" lIns="54000" tIns="54000" rIns="54000" bIns="54000" rtlCol="0" anchor="ctr" anchorCtr="0">
            <a:noAutofit/>
          </a:bodyPr>
          <a:lstStyle>
            <a:lvl1pPr marL="360000" indent="-360000" algn="l" defTabSz="914400" rtl="0" eaLnBrk="1" latinLnBrk="0" hangingPunct="1">
              <a:lnSpc>
                <a:spcPct val="100000"/>
              </a:lnSpc>
              <a:spcBef>
                <a:spcPts val="600"/>
              </a:spcBef>
              <a:buClr>
                <a:schemeClr val="bg2"/>
              </a:buClr>
              <a:buFont typeface="Wingdings" panose="05000000000000000000" pitchFamily="2" charset="2"/>
              <a:buChar char=""/>
              <a:defRPr sz="2400" kern="1200">
                <a:solidFill>
                  <a:schemeClr val="lt1"/>
                </a:solidFill>
                <a:latin typeface="+mn-lt"/>
                <a:ea typeface="+mn-ea"/>
                <a:cs typeface="+mn-cs"/>
              </a:defRPr>
            </a:lvl1pPr>
            <a:lvl2pPr marL="72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200" kern="1200">
                <a:solidFill>
                  <a:schemeClr val="lt1"/>
                </a:solidFill>
                <a:latin typeface="+mn-lt"/>
                <a:ea typeface="+mn-ea"/>
                <a:cs typeface="+mn-cs"/>
              </a:defRPr>
            </a:lvl2pPr>
            <a:lvl3pPr marL="108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a:solidFill>
                  <a:schemeClr val="lt1"/>
                </a:solidFill>
                <a:latin typeface="+mn-lt"/>
                <a:ea typeface="+mn-ea"/>
                <a:cs typeface="+mn-cs"/>
              </a:defRPr>
            </a:lvl3pPr>
            <a:lvl4pPr marL="144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a:solidFill>
                  <a:schemeClr val="lt1"/>
                </a:solidFill>
                <a:latin typeface="+mn-lt"/>
                <a:ea typeface="+mn-ea"/>
                <a:cs typeface="+mn-cs"/>
              </a:defRPr>
            </a:lvl4pPr>
            <a:lvl5pPr marL="180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baseline="0">
                <a:solidFill>
                  <a:schemeClr val="lt1"/>
                </a:solidFill>
                <a:latin typeface="+mn-lt"/>
                <a:ea typeface="+mn-ea"/>
                <a:cs typeface="+mn-cs"/>
              </a:defRPr>
            </a:lvl5pPr>
            <a:lvl6pPr marL="216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lt1"/>
                </a:solidFill>
                <a:latin typeface="+mn-lt"/>
                <a:ea typeface="+mn-ea"/>
                <a:cs typeface="+mn-cs"/>
              </a:defRPr>
            </a:lvl6pPr>
            <a:lvl7pPr marL="252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lt1"/>
                </a:solidFill>
                <a:latin typeface="+mn-lt"/>
                <a:ea typeface="+mn-ea"/>
                <a:cs typeface="+mn-cs"/>
              </a:defRPr>
            </a:lvl7pPr>
            <a:lvl8pPr marL="288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lt1"/>
                </a:solidFill>
                <a:latin typeface="+mn-lt"/>
                <a:ea typeface="+mn-ea"/>
                <a:cs typeface="+mn-cs"/>
              </a:defRPr>
            </a:lvl8pPr>
            <a:lvl9pPr marL="3240000" indent="-360000" algn="l" defTabSz="914400" rtl="0" eaLnBrk="1" latinLnBrk="0" hangingPunct="1">
              <a:lnSpc>
                <a:spcPct val="100000"/>
              </a:lnSpc>
              <a:spcBef>
                <a:spcPts val="600"/>
              </a:spcBef>
              <a:buClr>
                <a:schemeClr val="bg2"/>
              </a:buClr>
              <a:buFont typeface="Times New Roman" panose="02020603050405020304" pitchFamily="18" charset="0"/>
              <a:buChar char="–"/>
              <a:defRPr sz="1800" kern="1200">
                <a:solidFill>
                  <a:schemeClr val="lt1"/>
                </a:solidFill>
                <a:latin typeface="+mn-lt"/>
                <a:ea typeface="+mn-ea"/>
                <a:cs typeface="+mn-cs"/>
              </a:defRPr>
            </a:lvl9pPr>
          </a:lstStyle>
          <a:p>
            <a:pPr>
              <a:buClr>
                <a:schemeClr val="bg1"/>
              </a:buClr>
              <a:buFont typeface="Arial" panose="020B0604020202020204" pitchFamily="34" charset="0"/>
              <a:buChar char="•"/>
            </a:pPr>
            <a:r>
              <a:rPr lang="en-GB" sz="1600" dirty="0">
                <a:latin typeface="+mj-lt"/>
              </a:rPr>
              <a:t>Trending can provide early indication of potential issues via the identification of weak signals</a:t>
            </a:r>
          </a:p>
        </p:txBody>
      </p:sp>
    </p:spTree>
    <p:extLst>
      <p:ext uri="{BB962C8B-B14F-4D97-AF65-F5344CB8AC3E}">
        <p14:creationId xmlns:p14="http://schemas.microsoft.com/office/powerpoint/2010/main" val="4803435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Weak Signals</a:t>
            </a:r>
          </a:p>
        </p:txBody>
      </p:sp>
      <p:sp>
        <p:nvSpPr>
          <p:cNvPr id="3" name="Slide Number Placeholder 2"/>
          <p:cNvSpPr>
            <a:spLocks noGrp="1"/>
          </p:cNvSpPr>
          <p:nvPr>
            <p:ph type="sldNum" sz="quarter" idx="12"/>
          </p:nvPr>
        </p:nvSpPr>
        <p:spPr/>
        <p:txBody>
          <a:bodyPr/>
          <a:lstStyle/>
          <a:p>
            <a:fld id="{B1249AB1-AB30-4DB9-BB9C-D847817A3AC3}" type="slidenum">
              <a:rPr lang="en-GB" smtClean="0"/>
              <a:pPr/>
              <a:t>7</a:t>
            </a:fld>
            <a:endParaRPr lang="en-GB"/>
          </a:p>
        </p:txBody>
      </p:sp>
      <p:sp>
        <p:nvSpPr>
          <p:cNvPr id="7" name="Rectangle 6">
            <a:extLst>
              <a:ext uri="{FF2B5EF4-FFF2-40B4-BE49-F238E27FC236}">
                <a16:creationId xmlns:a16="http://schemas.microsoft.com/office/drawing/2014/main" id="{C8D19F86-49F3-4F96-AA6B-F6EFB841A1CD}"/>
              </a:ext>
            </a:extLst>
          </p:cNvPr>
          <p:cNvSpPr/>
          <p:nvPr/>
        </p:nvSpPr>
        <p:spPr>
          <a:xfrm>
            <a:off x="468000" y="1044000"/>
            <a:ext cx="8280000" cy="3600000"/>
          </a:xfrm>
          <a:prstGeom prst="rect">
            <a:avLst/>
          </a:prstGeom>
          <a:solidFill>
            <a:srgbClr val="BDE1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8" name="Rectangle 7">
            <a:extLst>
              <a:ext uri="{FF2B5EF4-FFF2-40B4-BE49-F238E27FC236}">
                <a16:creationId xmlns:a16="http://schemas.microsoft.com/office/drawing/2014/main" id="{86BAD66E-2CC3-4FCA-B1DD-2AF4FE5475FB}"/>
              </a:ext>
            </a:extLst>
          </p:cNvPr>
          <p:cNvSpPr/>
          <p:nvPr/>
        </p:nvSpPr>
        <p:spPr>
          <a:xfrm>
            <a:off x="821742" y="2308705"/>
            <a:ext cx="2830702" cy="1980639"/>
          </a:xfrm>
          <a:prstGeom prst="rect">
            <a:avLst/>
          </a:prstGeom>
          <a:solidFill>
            <a:srgbClr val="43257D"/>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marL="85725">
              <a:spcAft>
                <a:spcPts val="900"/>
              </a:spcAft>
            </a:pPr>
            <a:r>
              <a:rPr lang="en-GB" sz="1600" dirty="0">
                <a:solidFill>
                  <a:schemeClr val="bg1"/>
                </a:solidFill>
                <a:latin typeface="+mj-lt"/>
                <a:ea typeface="SimSun" panose="02010600030101010101" pitchFamily="2" charset="-122"/>
                <a:cs typeface="Calibri" panose="020F0502020204030204" pitchFamily="34" charset="0"/>
              </a:rPr>
              <a:t>Mind-set shift to welcome these as opportunities to address issues before they become more serious and share the learning</a:t>
            </a:r>
            <a:endParaRPr lang="en-GB" sz="1600" b="1" dirty="0">
              <a:solidFill>
                <a:schemeClr val="bg1"/>
              </a:solidFill>
              <a:latin typeface="+mj-lt"/>
              <a:ea typeface="SimSun" panose="02010600030101010101" pitchFamily="2" charset="-122"/>
              <a:cs typeface="Calibri" panose="020F0502020204030204" pitchFamily="34" charset="0"/>
            </a:endParaRPr>
          </a:p>
        </p:txBody>
      </p:sp>
      <p:sp>
        <p:nvSpPr>
          <p:cNvPr id="10" name="Rectangle 9">
            <a:extLst>
              <a:ext uri="{FF2B5EF4-FFF2-40B4-BE49-F238E27FC236}">
                <a16:creationId xmlns:a16="http://schemas.microsoft.com/office/drawing/2014/main" id="{13510B12-6EFA-4839-BDE6-D5F8D43D2477}"/>
              </a:ext>
            </a:extLst>
          </p:cNvPr>
          <p:cNvSpPr/>
          <p:nvPr/>
        </p:nvSpPr>
        <p:spPr>
          <a:xfrm>
            <a:off x="602140" y="1205808"/>
            <a:ext cx="3269906" cy="941089"/>
          </a:xfrm>
          <a:prstGeom prst="rect">
            <a:avLst/>
          </a:prstGeom>
          <a:solidFill>
            <a:srgbClr val="2156A7"/>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just">
              <a:lnSpc>
                <a:spcPct val="110000"/>
              </a:lnSpc>
              <a:spcBef>
                <a:spcPts val="900"/>
              </a:spcBef>
              <a:spcAft>
                <a:spcPts val="900"/>
              </a:spcAft>
            </a:pPr>
            <a:r>
              <a:rPr lang="en-GB" sz="1600" dirty="0">
                <a:solidFill>
                  <a:schemeClr val="bg1"/>
                </a:solidFill>
                <a:latin typeface="+mj-lt"/>
                <a:ea typeface="SimSun" panose="02010600030101010101" pitchFamily="2" charset="-122"/>
                <a:cs typeface="Calibri" panose="020F0502020204030204" pitchFamily="34" charset="0"/>
              </a:rPr>
              <a:t>A chronic unease, the feeling when something does not seem / feel right</a:t>
            </a:r>
          </a:p>
        </p:txBody>
      </p:sp>
      <p:sp>
        <p:nvSpPr>
          <p:cNvPr id="11" name="Rectangle 10">
            <a:extLst>
              <a:ext uri="{FF2B5EF4-FFF2-40B4-BE49-F238E27FC236}">
                <a16:creationId xmlns:a16="http://schemas.microsoft.com/office/drawing/2014/main" id="{F07C51F9-7C25-4FA4-B212-75D721D23504}"/>
              </a:ext>
            </a:extLst>
          </p:cNvPr>
          <p:cNvSpPr/>
          <p:nvPr/>
        </p:nvSpPr>
        <p:spPr>
          <a:xfrm>
            <a:off x="4170662" y="1191531"/>
            <a:ext cx="4253338" cy="1077870"/>
          </a:xfrm>
          <a:prstGeom prst="rect">
            <a:avLst/>
          </a:prstGeom>
          <a:solidFill>
            <a:srgbClr val="F6932B"/>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pPr algn="l">
              <a:spcAft>
                <a:spcPts val="900"/>
              </a:spcAft>
            </a:pPr>
            <a:r>
              <a:rPr lang="en-GB" sz="1600" dirty="0">
                <a:solidFill>
                  <a:schemeClr val="bg1"/>
                </a:solidFill>
                <a:latin typeface="+mj-lt"/>
                <a:ea typeface="SimSun" panose="02010600030101010101" pitchFamily="2" charset="-122"/>
                <a:cs typeface="Calibri" panose="020F0502020204030204" pitchFamily="34" charset="0"/>
              </a:rPr>
              <a:t>Using a ‘fresh set of eyes’ it is possible to identify weak signals that may have become normalised by those who work on the asset on a routine basis</a:t>
            </a:r>
          </a:p>
        </p:txBody>
      </p:sp>
      <p:sp>
        <p:nvSpPr>
          <p:cNvPr id="9" name="Rectangle 8">
            <a:extLst>
              <a:ext uri="{FF2B5EF4-FFF2-40B4-BE49-F238E27FC236}">
                <a16:creationId xmlns:a16="http://schemas.microsoft.com/office/drawing/2014/main" id="{88B059ED-B147-4B8F-A41A-E8F8B073B5C2}"/>
              </a:ext>
            </a:extLst>
          </p:cNvPr>
          <p:cNvSpPr/>
          <p:nvPr/>
        </p:nvSpPr>
        <p:spPr>
          <a:xfrm>
            <a:off x="3997728" y="2354600"/>
            <a:ext cx="4599206" cy="2130160"/>
          </a:xfrm>
          <a:prstGeom prst="rect">
            <a:avLst/>
          </a:prstGeom>
          <a:solidFill>
            <a:srgbClr val="009F9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a:spcAft>
                <a:spcPts val="900"/>
              </a:spcAft>
            </a:pPr>
            <a:r>
              <a:rPr lang="en-GB" sz="1600" dirty="0">
                <a:solidFill>
                  <a:schemeClr val="bg1"/>
                </a:solidFill>
                <a:latin typeface="+mj-lt"/>
                <a:ea typeface="SimSun" panose="02010600030101010101" pitchFamily="2" charset="-122"/>
                <a:cs typeface="Calibri" panose="020F0502020204030204" pitchFamily="34" charset="0"/>
              </a:rPr>
              <a:t>These can identify less obvious underlying causes, that can manifest into a more serious issue, e.g. </a:t>
            </a:r>
          </a:p>
          <a:p>
            <a:pPr marL="285750" indent="-285750">
              <a:spcAft>
                <a:spcPts val="900"/>
              </a:spcAft>
              <a:buFont typeface="Arial" panose="020B0604020202020204" pitchFamily="34" charset="0"/>
              <a:buChar char="•"/>
            </a:pPr>
            <a:r>
              <a:rPr lang="en-GB" sz="1400" i="1" dirty="0">
                <a:solidFill>
                  <a:schemeClr val="bg1"/>
                </a:solidFill>
                <a:latin typeface="+mj-lt"/>
                <a:ea typeface="SimSun" panose="02010600030101010101" pitchFamily="2" charset="-122"/>
                <a:cs typeface="Calibri" panose="020F0502020204030204" pitchFamily="34" charset="0"/>
              </a:rPr>
              <a:t>an unusual noise/ smell coming from an area of the process plant</a:t>
            </a:r>
          </a:p>
          <a:p>
            <a:pPr marL="285750" indent="-285750">
              <a:spcAft>
                <a:spcPts val="900"/>
              </a:spcAft>
              <a:buFont typeface="Arial" panose="020B0604020202020204" pitchFamily="34" charset="0"/>
              <a:buChar char="•"/>
            </a:pPr>
            <a:r>
              <a:rPr lang="en-GB" sz="1400" i="1" dirty="0">
                <a:solidFill>
                  <a:schemeClr val="bg1"/>
                </a:solidFill>
                <a:latin typeface="+mj-lt"/>
                <a:ea typeface="SimSun" panose="02010600030101010101" pitchFamily="2" charset="-122"/>
                <a:cs typeface="Calibri" panose="020F0502020204030204" pitchFamily="34" charset="0"/>
              </a:rPr>
              <a:t>Gauges / meters giving unexpected readings</a:t>
            </a:r>
          </a:p>
          <a:p>
            <a:pPr marL="285750" indent="-285750">
              <a:spcAft>
                <a:spcPts val="900"/>
              </a:spcAft>
              <a:buFont typeface="Arial" panose="020B0604020202020204" pitchFamily="34" charset="0"/>
              <a:buChar char="•"/>
            </a:pPr>
            <a:r>
              <a:rPr lang="en-GB" sz="1400" i="1" dirty="0">
                <a:solidFill>
                  <a:schemeClr val="bg1"/>
                </a:solidFill>
                <a:latin typeface="+mj-lt"/>
                <a:ea typeface="SimSun" panose="02010600030101010101" pitchFamily="2" charset="-122"/>
                <a:cs typeface="Calibri" panose="020F0502020204030204" pitchFamily="34" charset="0"/>
              </a:rPr>
              <a:t>inaccuracies in the manner that documentation is completed</a:t>
            </a:r>
          </a:p>
        </p:txBody>
      </p:sp>
    </p:spTree>
    <p:extLst>
      <p:ext uri="{BB962C8B-B14F-4D97-AF65-F5344CB8AC3E}">
        <p14:creationId xmlns:p14="http://schemas.microsoft.com/office/powerpoint/2010/main" val="31297563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Assurance purpose and support</a:t>
            </a:r>
          </a:p>
        </p:txBody>
      </p:sp>
      <p:sp>
        <p:nvSpPr>
          <p:cNvPr id="3" name="Slide Number Placeholder 2"/>
          <p:cNvSpPr>
            <a:spLocks noGrp="1"/>
          </p:cNvSpPr>
          <p:nvPr>
            <p:ph type="sldNum" sz="quarter" idx="12"/>
          </p:nvPr>
        </p:nvSpPr>
        <p:spPr/>
        <p:txBody>
          <a:bodyPr/>
          <a:lstStyle/>
          <a:p>
            <a:fld id="{B1249AB1-AB30-4DB9-BB9C-D847817A3AC3}" type="slidenum">
              <a:rPr lang="en-GB" smtClean="0"/>
              <a:pPr/>
              <a:t>8</a:t>
            </a:fld>
            <a:endParaRPr lang="en-GB"/>
          </a:p>
        </p:txBody>
      </p:sp>
      <p:sp>
        <p:nvSpPr>
          <p:cNvPr id="7" name="Rectangle 6">
            <a:extLst>
              <a:ext uri="{FF2B5EF4-FFF2-40B4-BE49-F238E27FC236}">
                <a16:creationId xmlns:a16="http://schemas.microsoft.com/office/drawing/2014/main" id="{C3623EFD-11AA-4D53-9AAB-0960E8D256B2}"/>
              </a:ext>
            </a:extLst>
          </p:cNvPr>
          <p:cNvSpPr/>
          <p:nvPr/>
        </p:nvSpPr>
        <p:spPr>
          <a:xfrm>
            <a:off x="468000" y="1044000"/>
            <a:ext cx="8280000" cy="3600000"/>
          </a:xfrm>
          <a:prstGeom prst="rect">
            <a:avLst/>
          </a:prstGeom>
          <a:solidFill>
            <a:srgbClr val="BDE1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8" name="Rectangle 7">
            <a:extLst>
              <a:ext uri="{FF2B5EF4-FFF2-40B4-BE49-F238E27FC236}">
                <a16:creationId xmlns:a16="http://schemas.microsoft.com/office/drawing/2014/main" id="{3395C8D0-B2E0-48BB-AC00-B028A6C8BAE9}"/>
              </a:ext>
            </a:extLst>
          </p:cNvPr>
          <p:cNvSpPr/>
          <p:nvPr/>
        </p:nvSpPr>
        <p:spPr>
          <a:xfrm>
            <a:off x="4673065" y="3008401"/>
            <a:ext cx="3888000" cy="1464305"/>
          </a:xfrm>
          <a:prstGeom prst="rect">
            <a:avLst/>
          </a:prstGeom>
          <a:solidFill>
            <a:schemeClr val="bg1"/>
          </a:solidFill>
          <a:ln>
            <a:solidFill>
              <a:srgbClr val="50257F"/>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a:spcBef>
                <a:spcPts val="600"/>
              </a:spcBef>
              <a:spcAft>
                <a:spcPts val="600"/>
              </a:spcAft>
            </a:pPr>
            <a:r>
              <a:rPr lang="en-GB" sz="1400" b="1" dirty="0">
                <a:solidFill>
                  <a:srgbClr val="50257F"/>
                </a:solidFill>
                <a:latin typeface="+mj-lt"/>
                <a:ea typeface="SimSun" panose="02010600030101010101" pitchFamily="2" charset="-122"/>
                <a:cs typeface="Calibri" panose="020F0502020204030204" pitchFamily="34" charset="0"/>
              </a:rPr>
              <a:t>Focal Point</a:t>
            </a:r>
            <a:endParaRPr lang="en-GB" sz="1400" dirty="0">
              <a:solidFill>
                <a:srgbClr val="50257F"/>
              </a:solidFill>
              <a:latin typeface="+mj-lt"/>
              <a:ea typeface="SimSun" panose="02010600030101010101" pitchFamily="2" charset="-122"/>
              <a:cs typeface="Calibri" panose="020F0502020204030204" pitchFamily="34" charset="0"/>
            </a:endParaRPr>
          </a:p>
          <a:p>
            <a:pPr>
              <a:spcBef>
                <a:spcPts val="600"/>
              </a:spcBef>
              <a:spcAft>
                <a:spcPts val="600"/>
              </a:spcAft>
            </a:pPr>
            <a:r>
              <a:rPr lang="en-GB" sz="1400" dirty="0">
                <a:solidFill>
                  <a:srgbClr val="50257F"/>
                </a:solidFill>
                <a:latin typeface="+mj-lt"/>
                <a:ea typeface="SimSun" panose="02010600030101010101" pitchFamily="2" charset="-122"/>
                <a:cs typeface="Calibri" panose="020F0502020204030204" pitchFamily="34" charset="0"/>
              </a:rPr>
              <a:t>‘Owner’ of the process </a:t>
            </a:r>
          </a:p>
          <a:p>
            <a:pPr>
              <a:spcBef>
                <a:spcPts val="600"/>
              </a:spcBef>
              <a:spcAft>
                <a:spcPts val="600"/>
              </a:spcAft>
            </a:pPr>
            <a:r>
              <a:rPr lang="en-GB" sz="1200" i="1" dirty="0">
                <a:solidFill>
                  <a:srgbClr val="50257F"/>
                </a:solidFill>
                <a:latin typeface="+mj-lt"/>
                <a:ea typeface="SimSun" panose="02010600030101010101" pitchFamily="2" charset="-122"/>
                <a:cs typeface="Calibri" panose="020F0502020204030204" pitchFamily="34" charset="0"/>
              </a:rPr>
              <a:t>Authority, influence, determination and drive, including follow-up activity ensuring timely delivery of sustainable actions</a:t>
            </a:r>
            <a:endParaRPr lang="en-GB" sz="900" i="1" dirty="0">
              <a:solidFill>
                <a:srgbClr val="50257F"/>
              </a:solidFill>
              <a:effectLst/>
              <a:latin typeface="+mj-lt"/>
              <a:ea typeface="SimSun" panose="02010600030101010101" pitchFamily="2" charset="-122"/>
              <a:cs typeface="Calibri" panose="020F0502020204030204" pitchFamily="34" charset="0"/>
            </a:endParaRPr>
          </a:p>
        </p:txBody>
      </p:sp>
      <p:sp>
        <p:nvSpPr>
          <p:cNvPr id="10" name="Rectangle 9">
            <a:extLst>
              <a:ext uri="{FF2B5EF4-FFF2-40B4-BE49-F238E27FC236}">
                <a16:creationId xmlns:a16="http://schemas.microsoft.com/office/drawing/2014/main" id="{6DD871EB-E720-452C-B24D-5939F3D9F6F5}"/>
              </a:ext>
            </a:extLst>
          </p:cNvPr>
          <p:cNvSpPr/>
          <p:nvPr/>
        </p:nvSpPr>
        <p:spPr>
          <a:xfrm>
            <a:off x="4673065" y="1602079"/>
            <a:ext cx="3888000" cy="1293299"/>
          </a:xfrm>
          <a:prstGeom prst="rect">
            <a:avLst/>
          </a:prstGeom>
          <a:solidFill>
            <a:srgbClr val="2156A7"/>
          </a:solidFill>
          <a:ln>
            <a:solidFill>
              <a:srgbClr val="2156A7"/>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algn="just">
              <a:lnSpc>
                <a:spcPct val="110000"/>
              </a:lnSpc>
              <a:spcBef>
                <a:spcPts val="600"/>
              </a:spcBef>
              <a:spcAft>
                <a:spcPts val="600"/>
              </a:spcAft>
            </a:pPr>
            <a:r>
              <a:rPr lang="en-GB" sz="1400" b="1" dirty="0">
                <a:solidFill>
                  <a:schemeClr val="bg1"/>
                </a:solidFill>
                <a:latin typeface="+mj-lt"/>
                <a:ea typeface="SimSun" panose="02010600030101010101" pitchFamily="2" charset="-122"/>
                <a:cs typeface="Calibri" panose="020F0502020204030204" pitchFamily="34" charset="0"/>
              </a:rPr>
              <a:t>Sponsor</a:t>
            </a:r>
            <a:r>
              <a:rPr lang="en-GB" sz="1400" dirty="0">
                <a:solidFill>
                  <a:schemeClr val="bg1"/>
                </a:solidFill>
                <a:latin typeface="+mj-lt"/>
                <a:ea typeface="SimSun" panose="02010600030101010101" pitchFamily="2" charset="-122"/>
                <a:cs typeface="Calibri" panose="020F0502020204030204" pitchFamily="34" charset="0"/>
              </a:rPr>
              <a:t> </a:t>
            </a:r>
          </a:p>
          <a:p>
            <a:pPr algn="just">
              <a:lnSpc>
                <a:spcPct val="110000"/>
              </a:lnSpc>
              <a:spcBef>
                <a:spcPts val="600"/>
              </a:spcBef>
              <a:spcAft>
                <a:spcPts val="600"/>
              </a:spcAft>
            </a:pPr>
            <a:r>
              <a:rPr lang="en-GB" sz="1400" dirty="0">
                <a:solidFill>
                  <a:schemeClr val="bg1"/>
                </a:solidFill>
                <a:latin typeface="+mj-lt"/>
                <a:ea typeface="SimSun" panose="02010600030101010101" pitchFamily="2" charset="-122"/>
                <a:cs typeface="Calibri" panose="020F0502020204030204" pitchFamily="34" charset="0"/>
              </a:rPr>
              <a:t>Lead champion with influence and access to the highest management levels</a:t>
            </a:r>
          </a:p>
          <a:p>
            <a:pPr algn="just">
              <a:lnSpc>
                <a:spcPct val="110000"/>
              </a:lnSpc>
              <a:spcBef>
                <a:spcPts val="600"/>
              </a:spcBef>
              <a:spcAft>
                <a:spcPts val="600"/>
              </a:spcAft>
            </a:pPr>
            <a:r>
              <a:rPr lang="en-GB" sz="1200" i="1" dirty="0">
                <a:solidFill>
                  <a:schemeClr val="bg1"/>
                </a:solidFill>
                <a:latin typeface="+mj-lt"/>
                <a:ea typeface="SimSun" panose="02010600030101010101" pitchFamily="2" charset="-122"/>
                <a:cs typeface="Calibri" panose="020F0502020204030204" pitchFamily="34" charset="0"/>
              </a:rPr>
              <a:t>For Example, Operations Director, or similar level</a:t>
            </a:r>
          </a:p>
        </p:txBody>
      </p:sp>
      <p:sp>
        <p:nvSpPr>
          <p:cNvPr id="11" name="Rectangle 10">
            <a:extLst>
              <a:ext uri="{FF2B5EF4-FFF2-40B4-BE49-F238E27FC236}">
                <a16:creationId xmlns:a16="http://schemas.microsoft.com/office/drawing/2014/main" id="{A160A239-9476-472D-A7F0-3CA4786C2869}"/>
              </a:ext>
            </a:extLst>
          </p:cNvPr>
          <p:cNvSpPr/>
          <p:nvPr/>
        </p:nvSpPr>
        <p:spPr>
          <a:xfrm>
            <a:off x="599713" y="1568628"/>
            <a:ext cx="3888000" cy="504000"/>
          </a:xfrm>
          <a:prstGeom prst="rect">
            <a:avLst/>
          </a:prstGeom>
          <a:solidFill>
            <a:srgbClr val="F6932B"/>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r>
              <a:rPr lang="en-GB" sz="1400" dirty="0">
                <a:latin typeface="+mj-lt"/>
              </a:rPr>
              <a:t>Supports protection of people, the environment, assets and reputation</a:t>
            </a:r>
          </a:p>
        </p:txBody>
      </p:sp>
      <p:sp>
        <p:nvSpPr>
          <p:cNvPr id="12" name="Rectangle 11">
            <a:extLst>
              <a:ext uri="{FF2B5EF4-FFF2-40B4-BE49-F238E27FC236}">
                <a16:creationId xmlns:a16="http://schemas.microsoft.com/office/drawing/2014/main" id="{2C8CE249-39BB-4B9F-AEDE-CFD0A29667D9}"/>
              </a:ext>
            </a:extLst>
          </p:cNvPr>
          <p:cNvSpPr/>
          <p:nvPr/>
        </p:nvSpPr>
        <p:spPr>
          <a:xfrm>
            <a:off x="599713" y="1126313"/>
            <a:ext cx="3888000" cy="360000"/>
          </a:xfrm>
          <a:prstGeom prst="rect">
            <a:avLst/>
          </a:prstGeom>
          <a:solidFill>
            <a:srgbClr val="009F9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r>
              <a:rPr lang="en-GB" sz="2000" dirty="0">
                <a:solidFill>
                  <a:schemeClr val="bg1"/>
                </a:solidFill>
                <a:effectLst/>
                <a:latin typeface="+mj-lt"/>
                <a:ea typeface="SimSun" panose="02010600030101010101" pitchFamily="2" charset="-122"/>
                <a:cs typeface="Calibri" panose="020F0502020204030204" pitchFamily="34" charset="0"/>
              </a:rPr>
              <a:t>Assurance</a:t>
            </a:r>
            <a:endParaRPr lang="en-GB" sz="1800" dirty="0">
              <a:solidFill>
                <a:schemeClr val="bg1"/>
              </a:solidFill>
              <a:effectLst/>
              <a:latin typeface="+mj-lt"/>
              <a:ea typeface="SimSun" panose="02010600030101010101" pitchFamily="2" charset="-122"/>
              <a:cs typeface="Calibri" panose="020F0502020204030204" pitchFamily="34" charset="0"/>
            </a:endParaRPr>
          </a:p>
        </p:txBody>
      </p:sp>
      <p:sp>
        <p:nvSpPr>
          <p:cNvPr id="13" name="Rectangle 12">
            <a:extLst>
              <a:ext uri="{FF2B5EF4-FFF2-40B4-BE49-F238E27FC236}">
                <a16:creationId xmlns:a16="http://schemas.microsoft.com/office/drawing/2014/main" id="{5BB64950-D585-4E27-8CDE-8018E7458E00}"/>
              </a:ext>
            </a:extLst>
          </p:cNvPr>
          <p:cNvSpPr/>
          <p:nvPr/>
        </p:nvSpPr>
        <p:spPr>
          <a:xfrm>
            <a:off x="4673065" y="1129056"/>
            <a:ext cx="3888000" cy="360000"/>
          </a:xfrm>
          <a:prstGeom prst="rect">
            <a:avLst/>
          </a:prstGeom>
          <a:solidFill>
            <a:srgbClr val="009F98"/>
          </a:solidFill>
          <a:ln>
            <a:solidFill>
              <a:srgbClr val="009F98"/>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r>
              <a:rPr lang="en-GB" sz="2000" dirty="0">
                <a:solidFill>
                  <a:schemeClr val="bg1"/>
                </a:solidFill>
                <a:latin typeface="+mj-lt"/>
                <a:ea typeface="SimSun" panose="02010600030101010101" pitchFamily="2" charset="-122"/>
                <a:cs typeface="Calibri" panose="020F0502020204030204" pitchFamily="34" charset="0"/>
              </a:rPr>
              <a:t>Management drive</a:t>
            </a:r>
            <a:endParaRPr lang="en-GB" sz="1800" dirty="0">
              <a:solidFill>
                <a:schemeClr val="bg1"/>
              </a:solidFill>
              <a:effectLst/>
              <a:latin typeface="+mj-lt"/>
              <a:ea typeface="SimSun" panose="02010600030101010101" pitchFamily="2" charset="-122"/>
              <a:cs typeface="Calibri" panose="020F0502020204030204" pitchFamily="34" charset="0"/>
            </a:endParaRPr>
          </a:p>
        </p:txBody>
      </p:sp>
      <p:sp>
        <p:nvSpPr>
          <p:cNvPr id="14" name="Rectangle 13">
            <a:extLst>
              <a:ext uri="{FF2B5EF4-FFF2-40B4-BE49-F238E27FC236}">
                <a16:creationId xmlns:a16="http://schemas.microsoft.com/office/drawing/2014/main" id="{E25FC70E-4F2A-442C-AC60-DE488EB81746}"/>
              </a:ext>
            </a:extLst>
          </p:cNvPr>
          <p:cNvSpPr/>
          <p:nvPr/>
        </p:nvSpPr>
        <p:spPr>
          <a:xfrm>
            <a:off x="582935" y="2154943"/>
            <a:ext cx="3888000" cy="504000"/>
          </a:xfrm>
          <a:prstGeom prst="rect">
            <a:avLst/>
          </a:prstGeom>
          <a:solidFill>
            <a:srgbClr val="F6932B"/>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r>
              <a:rPr lang="en-GB" sz="1400" dirty="0">
                <a:latin typeface="+mj-lt"/>
              </a:rPr>
              <a:t>Provides confidence &amp; confirmation that risk control    measures are working effectively</a:t>
            </a:r>
          </a:p>
        </p:txBody>
      </p:sp>
      <p:sp>
        <p:nvSpPr>
          <p:cNvPr id="15" name="Rectangle 14">
            <a:extLst>
              <a:ext uri="{FF2B5EF4-FFF2-40B4-BE49-F238E27FC236}">
                <a16:creationId xmlns:a16="http://schemas.microsoft.com/office/drawing/2014/main" id="{4E336C81-B710-487B-95D2-BEF553CDE7A3}"/>
              </a:ext>
            </a:extLst>
          </p:cNvPr>
          <p:cNvSpPr/>
          <p:nvPr/>
        </p:nvSpPr>
        <p:spPr>
          <a:xfrm>
            <a:off x="582420" y="2741258"/>
            <a:ext cx="3888000" cy="504000"/>
          </a:xfrm>
          <a:prstGeom prst="rect">
            <a:avLst/>
          </a:prstGeom>
          <a:solidFill>
            <a:srgbClr val="F6932B"/>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r>
              <a:rPr lang="en-GB" sz="1400" dirty="0">
                <a:latin typeface="+mj-lt"/>
              </a:rPr>
              <a:t>A key safeguard and to improve performance</a:t>
            </a:r>
          </a:p>
        </p:txBody>
      </p:sp>
      <p:sp>
        <p:nvSpPr>
          <p:cNvPr id="16" name="Rectangle 15">
            <a:extLst>
              <a:ext uri="{FF2B5EF4-FFF2-40B4-BE49-F238E27FC236}">
                <a16:creationId xmlns:a16="http://schemas.microsoft.com/office/drawing/2014/main" id="{DFF06A0F-FC85-4F17-8630-55DF140C4DC7}"/>
              </a:ext>
            </a:extLst>
          </p:cNvPr>
          <p:cNvSpPr/>
          <p:nvPr/>
        </p:nvSpPr>
        <p:spPr>
          <a:xfrm>
            <a:off x="582420" y="3918763"/>
            <a:ext cx="3888000" cy="504000"/>
          </a:xfrm>
          <a:prstGeom prst="rect">
            <a:avLst/>
          </a:prstGeom>
          <a:solidFill>
            <a:schemeClr val="bg1"/>
          </a:solidFill>
          <a:ln>
            <a:solidFill>
              <a:srgbClr val="50257F"/>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r>
              <a:rPr lang="en-GB" sz="1400" dirty="0">
                <a:solidFill>
                  <a:srgbClr val="50257F"/>
                </a:solidFill>
                <a:latin typeface="+mj-lt"/>
              </a:rPr>
              <a:t>Cultural acceptance at every level and buy-in at every tier: CEO to technician</a:t>
            </a:r>
          </a:p>
          <a:p>
            <a:endParaRPr lang="en-GB" sz="1100" i="1" dirty="0">
              <a:solidFill>
                <a:srgbClr val="50257F"/>
              </a:solidFill>
              <a:effectLst/>
              <a:latin typeface="+mj-lt"/>
              <a:ea typeface="SimSun" panose="02010600030101010101" pitchFamily="2" charset="-122"/>
              <a:cs typeface="Calibri" panose="020F0502020204030204" pitchFamily="34" charset="0"/>
            </a:endParaRPr>
          </a:p>
        </p:txBody>
      </p:sp>
      <p:sp>
        <p:nvSpPr>
          <p:cNvPr id="17" name="Rectangle 16">
            <a:extLst>
              <a:ext uri="{FF2B5EF4-FFF2-40B4-BE49-F238E27FC236}">
                <a16:creationId xmlns:a16="http://schemas.microsoft.com/office/drawing/2014/main" id="{FDB419F2-EDF8-49EC-9D63-AF71FE932AA1}"/>
              </a:ext>
            </a:extLst>
          </p:cNvPr>
          <p:cNvSpPr/>
          <p:nvPr/>
        </p:nvSpPr>
        <p:spPr>
          <a:xfrm>
            <a:off x="582420" y="3326364"/>
            <a:ext cx="3888000" cy="504000"/>
          </a:xfrm>
          <a:prstGeom prst="rect">
            <a:avLst/>
          </a:prstGeom>
          <a:solidFill>
            <a:srgbClr val="F6932B"/>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r>
              <a:rPr lang="en-GB" sz="1400" dirty="0">
                <a:latin typeface="+mj-lt"/>
              </a:rPr>
              <a:t>An essential component of management system</a:t>
            </a:r>
            <a:endParaRPr lang="en-GB" sz="1100" i="1" dirty="0">
              <a:solidFill>
                <a:schemeClr val="bg1"/>
              </a:solidFill>
              <a:effectLst/>
              <a:latin typeface="+mj-lt"/>
              <a:ea typeface="SimSun" panose="02010600030101010101" pitchFamily="2" charset="-122"/>
              <a:cs typeface="Calibri" panose="020F0502020204030204" pitchFamily="34" charset="0"/>
            </a:endParaRPr>
          </a:p>
        </p:txBody>
      </p:sp>
    </p:spTree>
    <p:extLst>
      <p:ext uri="{BB962C8B-B14F-4D97-AF65-F5344CB8AC3E}">
        <p14:creationId xmlns:p14="http://schemas.microsoft.com/office/powerpoint/2010/main" val="5584158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Key Roles and Responsibilities</a:t>
            </a:r>
          </a:p>
        </p:txBody>
      </p:sp>
      <p:sp>
        <p:nvSpPr>
          <p:cNvPr id="3" name="Slide Number Placeholder 2"/>
          <p:cNvSpPr>
            <a:spLocks noGrp="1"/>
          </p:cNvSpPr>
          <p:nvPr>
            <p:ph type="sldNum" sz="quarter" idx="12"/>
          </p:nvPr>
        </p:nvSpPr>
        <p:spPr/>
        <p:txBody>
          <a:bodyPr/>
          <a:lstStyle/>
          <a:p>
            <a:fld id="{B1249AB1-AB30-4DB9-BB9C-D847817A3AC3}" type="slidenum">
              <a:rPr lang="en-GB" smtClean="0"/>
              <a:pPr/>
              <a:t>9</a:t>
            </a:fld>
            <a:endParaRPr lang="en-GB"/>
          </a:p>
        </p:txBody>
      </p:sp>
      <p:sp>
        <p:nvSpPr>
          <p:cNvPr id="8" name="Oval 7" descr="Second Tier Hierarchy Color Large Circle">
            <a:extLst>
              <a:ext uri="{FF2B5EF4-FFF2-40B4-BE49-F238E27FC236}">
                <a16:creationId xmlns:a16="http://schemas.microsoft.com/office/drawing/2014/main" id="{44864D6A-CDDD-4D60-8619-C1AD786F3FBA}"/>
              </a:ext>
            </a:extLst>
          </p:cNvPr>
          <p:cNvSpPr/>
          <p:nvPr/>
        </p:nvSpPr>
        <p:spPr>
          <a:xfrm>
            <a:off x="5158264" y="2202293"/>
            <a:ext cx="1485000" cy="1485000"/>
          </a:xfrm>
          <a:prstGeom prst="ellipse">
            <a:avLst/>
          </a:prstGeom>
          <a:solidFill>
            <a:srgbClr val="A6B727">
              <a:alpha val="20000"/>
            </a:srgbClr>
          </a:solidFill>
          <a:ln w="19050" cap="flat" cmpd="sng" algn="ctr">
            <a:noFill/>
            <a:prstDash val="solid"/>
          </a:ln>
          <a:effectLst/>
        </p:spPr>
        <p:txBody>
          <a:bodyPr rtlCol="0" anchor="ctr"/>
          <a:lstStyle/>
          <a:p>
            <a:pPr algn="ctr" defTabSz="685800">
              <a:defRPr/>
            </a:pPr>
            <a:endParaRPr lang="en-US" sz="900" kern="0" dirty="0">
              <a:solidFill>
                <a:srgbClr val="FFFFFF"/>
              </a:solidFill>
              <a:latin typeface="+mj-lt"/>
            </a:endParaRPr>
          </a:p>
        </p:txBody>
      </p:sp>
      <p:sp>
        <p:nvSpPr>
          <p:cNvPr id="9" name="Oval 8" descr="Second Tier Hierarchy Color Large Circle">
            <a:extLst>
              <a:ext uri="{FF2B5EF4-FFF2-40B4-BE49-F238E27FC236}">
                <a16:creationId xmlns:a16="http://schemas.microsoft.com/office/drawing/2014/main" id="{9CD1768A-EC26-4C6A-A57C-E2300589049F}"/>
              </a:ext>
            </a:extLst>
          </p:cNvPr>
          <p:cNvSpPr/>
          <p:nvPr/>
        </p:nvSpPr>
        <p:spPr>
          <a:xfrm>
            <a:off x="4713854" y="3241329"/>
            <a:ext cx="1485000" cy="1485000"/>
          </a:xfrm>
          <a:prstGeom prst="ellipse">
            <a:avLst/>
          </a:prstGeom>
          <a:solidFill>
            <a:srgbClr val="418AB3">
              <a:alpha val="20000"/>
            </a:srgbClr>
          </a:solidFill>
          <a:ln w="19050" cap="flat" cmpd="sng" algn="ctr">
            <a:noFill/>
            <a:prstDash val="solid"/>
          </a:ln>
          <a:effectLst/>
        </p:spPr>
        <p:txBody>
          <a:bodyPr rtlCol="0" anchor="ctr"/>
          <a:lstStyle/>
          <a:p>
            <a:pPr algn="ctr" defTabSz="685800">
              <a:defRPr/>
            </a:pPr>
            <a:endParaRPr lang="en-US" sz="1350" kern="0" dirty="0">
              <a:solidFill>
                <a:srgbClr val="FFFFFF"/>
              </a:solidFill>
              <a:latin typeface="Corbel" panose="020B0503020204020204"/>
            </a:endParaRPr>
          </a:p>
        </p:txBody>
      </p:sp>
      <p:sp>
        <p:nvSpPr>
          <p:cNvPr id="10" name="Oval 9" descr="Second Tier Hierarchy Color Large Circle">
            <a:extLst>
              <a:ext uri="{FF2B5EF4-FFF2-40B4-BE49-F238E27FC236}">
                <a16:creationId xmlns:a16="http://schemas.microsoft.com/office/drawing/2014/main" id="{99530F13-2430-4DB9-9637-7708CFDD87D8}"/>
              </a:ext>
            </a:extLst>
          </p:cNvPr>
          <p:cNvSpPr/>
          <p:nvPr/>
        </p:nvSpPr>
        <p:spPr>
          <a:xfrm>
            <a:off x="4713854" y="1244651"/>
            <a:ext cx="1485000" cy="1485000"/>
          </a:xfrm>
          <a:prstGeom prst="ellipse">
            <a:avLst/>
          </a:prstGeom>
          <a:solidFill>
            <a:srgbClr val="FE9E00">
              <a:alpha val="20000"/>
            </a:srgbClr>
          </a:solidFill>
          <a:ln w="19050" cap="flat" cmpd="sng" algn="ctr">
            <a:noFill/>
            <a:prstDash val="solid"/>
          </a:ln>
          <a:effectLst/>
        </p:spPr>
        <p:txBody>
          <a:bodyPr rtlCol="0" anchor="ctr"/>
          <a:lstStyle/>
          <a:p>
            <a:pPr algn="ctr" defTabSz="685800">
              <a:defRPr/>
            </a:pPr>
            <a:endParaRPr lang="en-US" sz="900" kern="0" dirty="0">
              <a:solidFill>
                <a:srgbClr val="FFFFFF"/>
              </a:solidFill>
              <a:latin typeface="+mj-lt"/>
            </a:endParaRPr>
          </a:p>
        </p:txBody>
      </p:sp>
      <p:sp>
        <p:nvSpPr>
          <p:cNvPr id="11" name="Oval 10" descr="Second Tier Hierarchy Color Large Circle">
            <a:extLst>
              <a:ext uri="{FF2B5EF4-FFF2-40B4-BE49-F238E27FC236}">
                <a16:creationId xmlns:a16="http://schemas.microsoft.com/office/drawing/2014/main" id="{A4F69744-BE77-4CA9-862A-54E574EE8336}"/>
              </a:ext>
            </a:extLst>
          </p:cNvPr>
          <p:cNvSpPr/>
          <p:nvPr/>
        </p:nvSpPr>
        <p:spPr>
          <a:xfrm>
            <a:off x="2761571" y="3248473"/>
            <a:ext cx="1485000" cy="1485000"/>
          </a:xfrm>
          <a:prstGeom prst="ellipse">
            <a:avLst/>
          </a:prstGeom>
          <a:solidFill>
            <a:srgbClr val="DF5327">
              <a:alpha val="20000"/>
            </a:srgbClr>
          </a:solidFill>
          <a:ln w="19050" cap="flat" cmpd="sng" algn="ctr">
            <a:noFill/>
            <a:prstDash val="solid"/>
          </a:ln>
          <a:effectLst/>
        </p:spPr>
        <p:txBody>
          <a:bodyPr rtlCol="0" anchor="ctr"/>
          <a:lstStyle/>
          <a:p>
            <a:pPr algn="ctr" defTabSz="685800">
              <a:defRPr/>
            </a:pPr>
            <a:endParaRPr lang="en-US" sz="1350" kern="0" dirty="0">
              <a:solidFill>
                <a:srgbClr val="FFFFFF"/>
              </a:solidFill>
              <a:latin typeface="Corbel" panose="020B0503020204020204"/>
            </a:endParaRPr>
          </a:p>
        </p:txBody>
      </p:sp>
      <p:sp>
        <p:nvSpPr>
          <p:cNvPr id="12" name="Oval 11" descr="Second Tier Hierarchy Color Large Circle">
            <a:extLst>
              <a:ext uri="{FF2B5EF4-FFF2-40B4-BE49-F238E27FC236}">
                <a16:creationId xmlns:a16="http://schemas.microsoft.com/office/drawing/2014/main" id="{D8B7D5AE-8D15-48A8-BF79-863756AB2273}"/>
              </a:ext>
            </a:extLst>
          </p:cNvPr>
          <p:cNvSpPr/>
          <p:nvPr/>
        </p:nvSpPr>
        <p:spPr>
          <a:xfrm>
            <a:off x="2761571" y="1287664"/>
            <a:ext cx="1485000" cy="1485000"/>
          </a:xfrm>
          <a:prstGeom prst="ellipse">
            <a:avLst/>
          </a:prstGeom>
          <a:solidFill>
            <a:srgbClr val="D7D447">
              <a:alpha val="20000"/>
            </a:srgbClr>
          </a:solidFill>
          <a:ln w="19050" cap="flat" cmpd="sng" algn="ctr">
            <a:noFill/>
            <a:prstDash val="solid"/>
          </a:ln>
          <a:effectLst/>
        </p:spPr>
        <p:txBody>
          <a:bodyPr rtlCol="0" anchor="ctr"/>
          <a:lstStyle/>
          <a:p>
            <a:pPr algn="ctr" defTabSz="685800">
              <a:defRPr/>
            </a:pPr>
            <a:endParaRPr lang="en-US" sz="900" kern="0" dirty="0">
              <a:solidFill>
                <a:srgbClr val="FFFFFF"/>
              </a:solidFill>
              <a:latin typeface="+mj-lt"/>
            </a:endParaRPr>
          </a:p>
        </p:txBody>
      </p:sp>
      <p:sp>
        <p:nvSpPr>
          <p:cNvPr id="13" name="Oval 12" descr="Mid Tier Circle">
            <a:extLst>
              <a:ext uri="{FF2B5EF4-FFF2-40B4-BE49-F238E27FC236}">
                <a16:creationId xmlns:a16="http://schemas.microsoft.com/office/drawing/2014/main" id="{0E26D681-9D60-4729-9BAF-8F1BC982F3C1}"/>
              </a:ext>
            </a:extLst>
          </p:cNvPr>
          <p:cNvSpPr/>
          <p:nvPr/>
        </p:nvSpPr>
        <p:spPr>
          <a:xfrm>
            <a:off x="2683895" y="1239504"/>
            <a:ext cx="3479006" cy="3479006"/>
          </a:xfrm>
          <a:prstGeom prst="ellipse">
            <a:avLst/>
          </a:prstGeom>
          <a:solidFill>
            <a:srgbClr val="FFFFFF">
              <a:lumMod val="95000"/>
              <a:alpha val="68000"/>
            </a:srgbClr>
          </a:solidFill>
          <a:ln w="19050" cap="flat" cmpd="sng" algn="ctr">
            <a:solidFill>
              <a:srgbClr val="FFFFFF"/>
            </a:solidFill>
            <a:prstDash val="solid"/>
          </a:ln>
          <a:effectLst/>
        </p:spPr>
        <p:txBody>
          <a:bodyPr rtlCol="0" anchor="ctr"/>
          <a:lstStyle/>
          <a:p>
            <a:pPr algn="ctr" defTabSz="685800">
              <a:defRPr/>
            </a:pPr>
            <a:endParaRPr lang="en-US" sz="1350" kern="0" dirty="0">
              <a:solidFill>
                <a:srgbClr val="FFFFFF"/>
              </a:solidFill>
              <a:latin typeface="Corbel" panose="020B0503020204020204"/>
            </a:endParaRPr>
          </a:p>
        </p:txBody>
      </p:sp>
      <p:sp>
        <p:nvSpPr>
          <p:cNvPr id="14" name="Oval 13" descr="High Tier Cricle">
            <a:extLst>
              <a:ext uri="{FF2B5EF4-FFF2-40B4-BE49-F238E27FC236}">
                <a16:creationId xmlns:a16="http://schemas.microsoft.com/office/drawing/2014/main" id="{EFD3B067-A626-42D5-A3BC-823CE088FD62}"/>
              </a:ext>
            </a:extLst>
          </p:cNvPr>
          <p:cNvSpPr/>
          <p:nvPr/>
        </p:nvSpPr>
        <p:spPr>
          <a:xfrm>
            <a:off x="3360456" y="1940140"/>
            <a:ext cx="2189559" cy="2189559"/>
          </a:xfrm>
          <a:prstGeom prst="ellipse">
            <a:avLst/>
          </a:prstGeom>
          <a:solidFill>
            <a:srgbClr val="FFFFFF">
              <a:lumMod val="85000"/>
            </a:srgbClr>
          </a:solidFill>
          <a:ln w="19050" cap="flat" cmpd="sng" algn="ctr">
            <a:noFill/>
            <a:prstDash val="solid"/>
          </a:ln>
          <a:effectLst/>
        </p:spPr>
        <p:txBody>
          <a:bodyPr rtlCol="0" anchor="ctr"/>
          <a:lstStyle/>
          <a:p>
            <a:pPr algn="ctr" defTabSz="685800">
              <a:defRPr/>
            </a:pPr>
            <a:endParaRPr lang="en-US" sz="900" kern="0" dirty="0">
              <a:solidFill>
                <a:srgbClr val="FFFFFF"/>
              </a:solidFill>
              <a:latin typeface="+mj-lt"/>
            </a:endParaRPr>
          </a:p>
        </p:txBody>
      </p:sp>
      <p:sp>
        <p:nvSpPr>
          <p:cNvPr id="15" name="Rectangle 14">
            <a:extLst>
              <a:ext uri="{FF2B5EF4-FFF2-40B4-BE49-F238E27FC236}">
                <a16:creationId xmlns:a16="http://schemas.microsoft.com/office/drawing/2014/main" id="{99267414-C32D-40FE-972B-255FF1A8576C}"/>
              </a:ext>
            </a:extLst>
          </p:cNvPr>
          <p:cNvSpPr/>
          <p:nvPr/>
        </p:nvSpPr>
        <p:spPr>
          <a:xfrm>
            <a:off x="4065707" y="2784264"/>
            <a:ext cx="1094122" cy="513000"/>
          </a:xfrm>
          <a:prstGeom prst="rect">
            <a:avLst/>
          </a:prstGeom>
          <a:noFill/>
          <a:ln w="19050" cap="flat" cmpd="sng" algn="ctr">
            <a:noFill/>
            <a:prstDash val="solid"/>
          </a:ln>
          <a:effectLst/>
        </p:spPr>
        <p:txBody>
          <a:bodyPr spcFirstLastPara="0" vert="horz" wrap="square" lIns="0" tIns="0" rIns="0" bIns="0" numCol="1" spcCol="1270" anchor="ctr" anchorCtr="0">
            <a:noAutofit/>
          </a:bodyPr>
          <a:lstStyle/>
          <a:p>
            <a:pPr>
              <a:lnSpc>
                <a:spcPct val="110000"/>
              </a:lnSpc>
              <a:spcBef>
                <a:spcPts val="300"/>
              </a:spcBef>
              <a:spcAft>
                <a:spcPts val="300"/>
              </a:spcAft>
            </a:pPr>
            <a:r>
              <a:rPr lang="en-GB" sz="900" b="1" dirty="0">
                <a:latin typeface="+mj-lt"/>
              </a:rPr>
              <a:t>Risk &amp; Assurance Lead </a:t>
            </a:r>
            <a:r>
              <a:rPr lang="en-GB" sz="900" dirty="0">
                <a:latin typeface="+mj-lt"/>
              </a:rPr>
              <a:t>(Assurance Focal Point)</a:t>
            </a:r>
            <a:endParaRPr lang="en-GB" sz="900" dirty="0">
              <a:solidFill>
                <a:srgbClr val="000000"/>
              </a:solidFill>
              <a:latin typeface="+mj-lt"/>
              <a:ea typeface="SimSun" panose="02010600030101010101" pitchFamily="2" charset="-122"/>
              <a:cs typeface="Times New Roman" panose="02020603050405020304" pitchFamily="18" charset="0"/>
            </a:endParaRPr>
          </a:p>
        </p:txBody>
      </p:sp>
      <p:sp>
        <p:nvSpPr>
          <p:cNvPr id="16" name="Rectangle 15">
            <a:extLst>
              <a:ext uri="{FF2B5EF4-FFF2-40B4-BE49-F238E27FC236}">
                <a16:creationId xmlns:a16="http://schemas.microsoft.com/office/drawing/2014/main" id="{2448265B-D934-4BC5-8F2B-2322214922F8}"/>
              </a:ext>
            </a:extLst>
          </p:cNvPr>
          <p:cNvSpPr/>
          <p:nvPr/>
        </p:nvSpPr>
        <p:spPr>
          <a:xfrm>
            <a:off x="1236747" y="1273623"/>
            <a:ext cx="1088309" cy="513000"/>
          </a:xfrm>
          <a:prstGeom prst="rect">
            <a:avLst/>
          </a:prstGeom>
          <a:noFill/>
          <a:ln w="19050" cap="flat" cmpd="sng" algn="ctr">
            <a:noFill/>
            <a:prstDash val="solid"/>
          </a:ln>
          <a:effectLst/>
        </p:spPr>
        <p:txBody>
          <a:bodyPr spcFirstLastPara="0" vert="horz" wrap="square" lIns="0" tIns="0" rIns="0" bIns="0" numCol="1" spcCol="1270" anchor="ctr" anchorCtr="0">
            <a:noAutofit/>
          </a:bodyPr>
          <a:lstStyle/>
          <a:p>
            <a:pPr algn="ctr">
              <a:lnSpc>
                <a:spcPct val="110000"/>
              </a:lnSpc>
              <a:spcBef>
                <a:spcPts val="300"/>
              </a:spcBef>
              <a:spcAft>
                <a:spcPts val="300"/>
              </a:spcAft>
            </a:pPr>
            <a:r>
              <a:rPr lang="en-GB" sz="900" b="1" dirty="0">
                <a:latin typeface="+mj-lt"/>
              </a:rPr>
              <a:t>Board Members </a:t>
            </a:r>
            <a:r>
              <a:rPr lang="en-GB" sz="900" dirty="0">
                <a:latin typeface="+mj-lt"/>
              </a:rPr>
              <a:t>(discharged to the CEO/ MD) </a:t>
            </a:r>
            <a:endParaRPr lang="en-GB" sz="900" dirty="0">
              <a:solidFill>
                <a:srgbClr val="000000"/>
              </a:solidFill>
              <a:latin typeface="+mj-lt"/>
              <a:ea typeface="SimSun" panose="02010600030101010101" pitchFamily="2" charset="-122"/>
              <a:cs typeface="Times New Roman" panose="02020603050405020304" pitchFamily="18" charset="0"/>
            </a:endParaRPr>
          </a:p>
        </p:txBody>
      </p:sp>
      <p:sp>
        <p:nvSpPr>
          <p:cNvPr id="17" name="Rectangle 16">
            <a:extLst>
              <a:ext uri="{FF2B5EF4-FFF2-40B4-BE49-F238E27FC236}">
                <a16:creationId xmlns:a16="http://schemas.microsoft.com/office/drawing/2014/main" id="{27D54CB4-0066-4140-96B8-95930CD77276}"/>
              </a:ext>
            </a:extLst>
          </p:cNvPr>
          <p:cNvSpPr/>
          <p:nvPr/>
        </p:nvSpPr>
        <p:spPr>
          <a:xfrm>
            <a:off x="6133828" y="1715868"/>
            <a:ext cx="810000" cy="405000"/>
          </a:xfrm>
          <a:prstGeom prst="rect">
            <a:avLst/>
          </a:prstGeom>
          <a:noFill/>
          <a:ln w="19050" cap="flat" cmpd="sng" algn="ctr">
            <a:noFill/>
            <a:prstDash val="solid"/>
          </a:ln>
          <a:effectLst/>
        </p:spPr>
        <p:txBody>
          <a:bodyPr spcFirstLastPara="0" vert="horz" wrap="square" lIns="0" tIns="0" rIns="0" bIns="0" numCol="1" spcCol="1270" anchor="ctr" anchorCtr="0">
            <a:noAutofit/>
          </a:bodyPr>
          <a:lstStyle/>
          <a:p>
            <a:pPr algn="r" defTabSz="466725">
              <a:lnSpc>
                <a:spcPct val="90000"/>
              </a:lnSpc>
              <a:spcBef>
                <a:spcPct val="0"/>
              </a:spcBef>
              <a:spcAft>
                <a:spcPct val="35000"/>
              </a:spcAft>
              <a:defRPr/>
            </a:pPr>
            <a:r>
              <a:rPr lang="en-US" sz="900" b="1" kern="0" dirty="0">
                <a:solidFill>
                  <a:srgbClr val="000000">
                    <a:lumMod val="75000"/>
                    <a:lumOff val="25000"/>
                  </a:srgbClr>
                </a:solidFill>
                <a:latin typeface="+mj-lt"/>
              </a:rPr>
              <a:t>Asset Manager </a:t>
            </a:r>
            <a:endParaRPr lang="en-US" sz="900" kern="0" dirty="0">
              <a:solidFill>
                <a:srgbClr val="000000">
                  <a:lumMod val="75000"/>
                  <a:lumOff val="25000"/>
                </a:srgbClr>
              </a:solidFill>
              <a:latin typeface="+mj-lt"/>
            </a:endParaRPr>
          </a:p>
        </p:txBody>
      </p:sp>
      <p:sp>
        <p:nvSpPr>
          <p:cNvPr id="18" name="Rectangle 17">
            <a:extLst>
              <a:ext uri="{FF2B5EF4-FFF2-40B4-BE49-F238E27FC236}">
                <a16:creationId xmlns:a16="http://schemas.microsoft.com/office/drawing/2014/main" id="{128E41E6-B0BF-44BC-98F9-F8F486ABC7F1}"/>
              </a:ext>
            </a:extLst>
          </p:cNvPr>
          <p:cNvSpPr/>
          <p:nvPr/>
        </p:nvSpPr>
        <p:spPr>
          <a:xfrm>
            <a:off x="2597497" y="3847751"/>
            <a:ext cx="1022561" cy="405000"/>
          </a:xfrm>
          <a:prstGeom prst="rect">
            <a:avLst/>
          </a:prstGeom>
          <a:noFill/>
          <a:ln w="19050" cap="flat" cmpd="sng" algn="ctr">
            <a:noFill/>
            <a:prstDash val="solid"/>
          </a:ln>
          <a:effectLst/>
        </p:spPr>
        <p:txBody>
          <a:bodyPr spcFirstLastPara="0" vert="horz" wrap="square" lIns="0" tIns="0" rIns="0" bIns="0" numCol="1" spcCol="1270" anchor="ctr" anchorCtr="0">
            <a:noAutofit/>
          </a:bodyPr>
          <a:lstStyle/>
          <a:p>
            <a:pPr algn="ctr" defTabSz="466725">
              <a:lnSpc>
                <a:spcPct val="90000"/>
              </a:lnSpc>
              <a:spcBef>
                <a:spcPct val="0"/>
              </a:spcBef>
              <a:spcAft>
                <a:spcPct val="35000"/>
              </a:spcAft>
              <a:defRPr/>
            </a:pPr>
            <a:r>
              <a:rPr lang="en-US" sz="900" b="1" kern="0" dirty="0">
                <a:solidFill>
                  <a:srgbClr val="000000">
                    <a:lumMod val="75000"/>
                    <a:lumOff val="25000"/>
                  </a:srgbClr>
                </a:solidFill>
                <a:latin typeface="+mj-lt"/>
              </a:rPr>
              <a:t>Technical Director</a:t>
            </a:r>
          </a:p>
        </p:txBody>
      </p:sp>
      <p:sp>
        <p:nvSpPr>
          <p:cNvPr id="19" name="Rectangle 18">
            <a:extLst>
              <a:ext uri="{FF2B5EF4-FFF2-40B4-BE49-F238E27FC236}">
                <a16:creationId xmlns:a16="http://schemas.microsoft.com/office/drawing/2014/main" id="{BDCA2203-78D4-4184-A8B1-8D6E3C28C889}"/>
              </a:ext>
            </a:extLst>
          </p:cNvPr>
          <p:cNvSpPr/>
          <p:nvPr/>
        </p:nvSpPr>
        <p:spPr>
          <a:xfrm>
            <a:off x="7442422" y="1477979"/>
            <a:ext cx="1115174" cy="405000"/>
          </a:xfrm>
          <a:prstGeom prst="rect">
            <a:avLst/>
          </a:prstGeom>
          <a:noFill/>
          <a:ln w="19050" cap="flat" cmpd="sng" algn="ctr">
            <a:noFill/>
            <a:prstDash val="solid"/>
          </a:ln>
          <a:effectLst/>
        </p:spPr>
        <p:txBody>
          <a:bodyPr spcFirstLastPara="0" vert="horz" wrap="square" lIns="0" tIns="0" rIns="0" bIns="0" numCol="1" spcCol="1270" anchor="ctr" anchorCtr="0">
            <a:noAutofit/>
          </a:bodyPr>
          <a:lstStyle/>
          <a:p>
            <a:pPr>
              <a:lnSpc>
                <a:spcPct val="110000"/>
              </a:lnSpc>
              <a:spcBef>
                <a:spcPts val="300"/>
              </a:spcBef>
              <a:spcAft>
                <a:spcPts val="300"/>
              </a:spcAft>
            </a:pPr>
            <a:r>
              <a:rPr lang="en-GB" sz="900" b="1" dirty="0">
                <a:latin typeface="+mj-lt"/>
              </a:rPr>
              <a:t>OIM / Site Manager</a:t>
            </a:r>
            <a:endParaRPr lang="en-GB" sz="900" b="1" dirty="0">
              <a:solidFill>
                <a:srgbClr val="000000"/>
              </a:solidFill>
              <a:latin typeface="+mj-lt"/>
              <a:ea typeface="SimSun" panose="02010600030101010101" pitchFamily="2" charset="-122"/>
              <a:cs typeface="Times New Roman" panose="02020603050405020304" pitchFamily="18" charset="0"/>
            </a:endParaRPr>
          </a:p>
        </p:txBody>
      </p:sp>
      <p:sp>
        <p:nvSpPr>
          <p:cNvPr id="20" name="Rectangle 19">
            <a:extLst>
              <a:ext uri="{FF2B5EF4-FFF2-40B4-BE49-F238E27FC236}">
                <a16:creationId xmlns:a16="http://schemas.microsoft.com/office/drawing/2014/main" id="{E306DAE2-9434-42D9-B876-2B856348AD4A}"/>
              </a:ext>
            </a:extLst>
          </p:cNvPr>
          <p:cNvSpPr/>
          <p:nvPr/>
        </p:nvSpPr>
        <p:spPr>
          <a:xfrm>
            <a:off x="5380993" y="2896717"/>
            <a:ext cx="904873" cy="547160"/>
          </a:xfrm>
          <a:prstGeom prst="rect">
            <a:avLst/>
          </a:prstGeom>
          <a:noFill/>
          <a:ln w="19050" cap="flat" cmpd="sng" algn="ctr">
            <a:noFill/>
            <a:prstDash val="solid"/>
          </a:ln>
          <a:effectLst/>
        </p:spPr>
        <p:txBody>
          <a:bodyPr spcFirstLastPara="0" vert="horz" wrap="square" lIns="0" tIns="0" rIns="0" bIns="0" numCol="1" spcCol="1270" anchor="ctr" anchorCtr="0">
            <a:noAutofit/>
          </a:bodyPr>
          <a:lstStyle/>
          <a:p>
            <a:pPr defTabSz="466725">
              <a:lnSpc>
                <a:spcPct val="90000"/>
              </a:lnSpc>
              <a:spcBef>
                <a:spcPct val="0"/>
              </a:spcBef>
              <a:spcAft>
                <a:spcPct val="35000"/>
              </a:spcAft>
              <a:defRPr/>
            </a:pPr>
            <a:r>
              <a:rPr lang="en-US" sz="900" b="1" kern="0" dirty="0">
                <a:solidFill>
                  <a:srgbClr val="000000">
                    <a:lumMod val="75000"/>
                    <a:lumOff val="25000"/>
                  </a:srgbClr>
                </a:solidFill>
                <a:latin typeface="+mj-lt"/>
              </a:rPr>
              <a:t>Lead Auditor</a:t>
            </a:r>
            <a:endParaRPr lang="en-US" sz="900" kern="0" dirty="0">
              <a:solidFill>
                <a:srgbClr val="000000">
                  <a:lumMod val="75000"/>
                  <a:lumOff val="25000"/>
                </a:srgbClr>
              </a:solidFill>
              <a:latin typeface="+mj-lt"/>
            </a:endParaRPr>
          </a:p>
        </p:txBody>
      </p:sp>
      <p:sp>
        <p:nvSpPr>
          <p:cNvPr id="21" name="Rectangle 20">
            <a:extLst>
              <a:ext uri="{FF2B5EF4-FFF2-40B4-BE49-F238E27FC236}">
                <a16:creationId xmlns:a16="http://schemas.microsoft.com/office/drawing/2014/main" id="{758C1A8A-DB3C-4362-B041-C35C08C0195F}"/>
              </a:ext>
            </a:extLst>
          </p:cNvPr>
          <p:cNvSpPr/>
          <p:nvPr/>
        </p:nvSpPr>
        <p:spPr>
          <a:xfrm>
            <a:off x="5301931" y="3816756"/>
            <a:ext cx="1055325" cy="405000"/>
          </a:xfrm>
          <a:prstGeom prst="rect">
            <a:avLst/>
          </a:prstGeom>
          <a:noFill/>
          <a:ln w="19050" cap="flat" cmpd="sng" algn="ctr">
            <a:noFill/>
            <a:prstDash val="solid"/>
          </a:ln>
          <a:effectLst/>
        </p:spPr>
        <p:txBody>
          <a:bodyPr spcFirstLastPara="0" vert="horz" wrap="square" lIns="0" tIns="0" rIns="0" bIns="0" numCol="1" spcCol="1270" anchor="ctr" anchorCtr="0">
            <a:noAutofit/>
          </a:bodyPr>
          <a:lstStyle/>
          <a:p>
            <a:pPr>
              <a:lnSpc>
                <a:spcPct val="110000"/>
              </a:lnSpc>
              <a:spcBef>
                <a:spcPts val="900"/>
              </a:spcBef>
            </a:pPr>
            <a:r>
              <a:rPr lang="en-GB" sz="900" b="1" kern="0" dirty="0">
                <a:solidFill>
                  <a:srgbClr val="000000">
                    <a:lumMod val="75000"/>
                    <a:lumOff val="25000"/>
                  </a:srgbClr>
                </a:solidFill>
                <a:latin typeface="+mj-lt"/>
              </a:rPr>
              <a:t>Technical Authority / Subject Matter Expert</a:t>
            </a:r>
          </a:p>
        </p:txBody>
      </p:sp>
      <p:sp>
        <p:nvSpPr>
          <p:cNvPr id="22" name="Rectangle 21">
            <a:extLst>
              <a:ext uri="{FF2B5EF4-FFF2-40B4-BE49-F238E27FC236}">
                <a16:creationId xmlns:a16="http://schemas.microsoft.com/office/drawing/2014/main" id="{DC6E30C7-762E-4337-B852-3A7938FA969D}"/>
              </a:ext>
            </a:extLst>
          </p:cNvPr>
          <p:cNvSpPr/>
          <p:nvPr/>
        </p:nvSpPr>
        <p:spPr>
          <a:xfrm>
            <a:off x="5053387" y="1649449"/>
            <a:ext cx="904727" cy="513000"/>
          </a:xfrm>
          <a:prstGeom prst="rect">
            <a:avLst/>
          </a:prstGeom>
          <a:noFill/>
          <a:ln w="19050" cap="flat" cmpd="sng" algn="ctr">
            <a:noFill/>
            <a:prstDash val="solid"/>
          </a:ln>
          <a:effectLst/>
        </p:spPr>
        <p:txBody>
          <a:bodyPr spcFirstLastPara="0" vert="horz" wrap="square" lIns="0" tIns="0" rIns="0" bIns="0" numCol="1" spcCol="1270" anchor="ctr" anchorCtr="0">
            <a:noAutofit/>
          </a:bodyPr>
          <a:lstStyle/>
          <a:p>
            <a:pPr defTabSz="466725">
              <a:lnSpc>
                <a:spcPct val="90000"/>
              </a:lnSpc>
              <a:spcBef>
                <a:spcPct val="0"/>
              </a:spcBef>
              <a:spcAft>
                <a:spcPct val="35000"/>
              </a:spcAft>
              <a:defRPr/>
            </a:pPr>
            <a:r>
              <a:rPr lang="en-US" sz="900" b="1" kern="0" dirty="0">
                <a:solidFill>
                  <a:srgbClr val="000000">
                    <a:lumMod val="75000"/>
                    <a:lumOff val="25000"/>
                  </a:srgbClr>
                </a:solidFill>
                <a:latin typeface="+mj-lt"/>
              </a:rPr>
              <a:t>Operations Manager</a:t>
            </a:r>
          </a:p>
        </p:txBody>
      </p:sp>
      <p:sp>
        <p:nvSpPr>
          <p:cNvPr id="23" name="Rectangle 22">
            <a:extLst>
              <a:ext uri="{FF2B5EF4-FFF2-40B4-BE49-F238E27FC236}">
                <a16:creationId xmlns:a16="http://schemas.microsoft.com/office/drawing/2014/main" id="{DF0C271F-C24A-4E69-9D4E-298D827B8460}"/>
              </a:ext>
            </a:extLst>
          </p:cNvPr>
          <p:cNvSpPr/>
          <p:nvPr/>
        </p:nvSpPr>
        <p:spPr>
          <a:xfrm>
            <a:off x="2818157" y="2661760"/>
            <a:ext cx="1136986" cy="292946"/>
          </a:xfrm>
          <a:prstGeom prst="rect">
            <a:avLst/>
          </a:prstGeom>
          <a:noFill/>
          <a:ln w="19050" cap="flat" cmpd="sng" algn="ctr">
            <a:noFill/>
            <a:prstDash val="solid"/>
          </a:ln>
          <a:effectLst/>
        </p:spPr>
        <p:txBody>
          <a:bodyPr spcFirstLastPara="0" vert="horz" wrap="square" lIns="0" tIns="0" rIns="0" bIns="0" numCol="1" spcCol="1270" anchor="t" anchorCtr="0">
            <a:noAutofit/>
          </a:bodyPr>
          <a:lstStyle/>
          <a:p>
            <a:pPr algn="ctr" defTabSz="466725">
              <a:lnSpc>
                <a:spcPct val="90000"/>
              </a:lnSpc>
              <a:spcBef>
                <a:spcPct val="0"/>
              </a:spcBef>
              <a:spcAft>
                <a:spcPct val="35000"/>
              </a:spcAft>
              <a:defRPr/>
            </a:pPr>
            <a:r>
              <a:rPr lang="en-US" sz="900" b="1" kern="0" dirty="0">
                <a:solidFill>
                  <a:srgbClr val="000000">
                    <a:lumMod val="75000"/>
                    <a:lumOff val="25000"/>
                  </a:srgbClr>
                </a:solidFill>
                <a:latin typeface="+mj-lt"/>
              </a:rPr>
              <a:t>HSE Director / Manager</a:t>
            </a:r>
          </a:p>
          <a:p>
            <a:pPr algn="ctr" defTabSz="466725">
              <a:lnSpc>
                <a:spcPct val="90000"/>
              </a:lnSpc>
              <a:spcBef>
                <a:spcPct val="0"/>
              </a:spcBef>
              <a:spcAft>
                <a:spcPct val="35000"/>
              </a:spcAft>
              <a:defRPr/>
            </a:pPr>
            <a:r>
              <a:rPr lang="en-US" sz="900" kern="0" dirty="0">
                <a:solidFill>
                  <a:srgbClr val="000000">
                    <a:lumMod val="75000"/>
                    <a:lumOff val="25000"/>
                  </a:srgbClr>
                </a:solidFill>
                <a:latin typeface="+mj-lt"/>
              </a:rPr>
              <a:t>Assurance Process Owner</a:t>
            </a:r>
          </a:p>
        </p:txBody>
      </p:sp>
      <p:sp>
        <p:nvSpPr>
          <p:cNvPr id="24" name="Oval 23" descr="Second Tier Hierarchy Color Small Circle">
            <a:extLst>
              <a:ext uri="{FF2B5EF4-FFF2-40B4-BE49-F238E27FC236}">
                <a16:creationId xmlns:a16="http://schemas.microsoft.com/office/drawing/2014/main" id="{4B1786F3-631A-4BEE-8323-68AB581BC49E}"/>
              </a:ext>
            </a:extLst>
          </p:cNvPr>
          <p:cNvSpPr/>
          <p:nvPr/>
        </p:nvSpPr>
        <p:spPr>
          <a:xfrm>
            <a:off x="3579442" y="2108431"/>
            <a:ext cx="160118" cy="160118"/>
          </a:xfrm>
          <a:prstGeom prst="ellipse">
            <a:avLst/>
          </a:prstGeom>
          <a:solidFill>
            <a:srgbClr val="D7D447"/>
          </a:solidFill>
          <a:ln w="19050" cap="flat" cmpd="sng" algn="ctr">
            <a:noFill/>
            <a:prstDash val="solid"/>
          </a:ln>
          <a:effectLst/>
        </p:spPr>
        <p:txBody>
          <a:bodyPr rtlCol="0" anchor="ctr"/>
          <a:lstStyle/>
          <a:p>
            <a:pPr algn="ctr" defTabSz="685800">
              <a:defRPr/>
            </a:pPr>
            <a:endParaRPr lang="en-US" sz="900" kern="0" dirty="0">
              <a:solidFill>
                <a:srgbClr val="FFFFFF"/>
              </a:solidFill>
              <a:latin typeface="+mj-lt"/>
            </a:endParaRPr>
          </a:p>
        </p:txBody>
      </p:sp>
      <p:sp>
        <p:nvSpPr>
          <p:cNvPr id="25" name="Oval 24" descr="Second Tier Hierarchy Color Small Circle">
            <a:extLst>
              <a:ext uri="{FF2B5EF4-FFF2-40B4-BE49-F238E27FC236}">
                <a16:creationId xmlns:a16="http://schemas.microsoft.com/office/drawing/2014/main" id="{D13F3AC2-C134-452A-A575-2AEDD5FDD44A}"/>
              </a:ext>
            </a:extLst>
          </p:cNvPr>
          <p:cNvSpPr/>
          <p:nvPr/>
        </p:nvSpPr>
        <p:spPr>
          <a:xfrm>
            <a:off x="5150683" y="2133915"/>
            <a:ext cx="160118" cy="160118"/>
          </a:xfrm>
          <a:prstGeom prst="ellipse">
            <a:avLst/>
          </a:prstGeom>
          <a:solidFill>
            <a:srgbClr val="FE9E00"/>
          </a:solidFill>
          <a:ln w="19050" cap="flat" cmpd="sng" algn="ctr">
            <a:noFill/>
            <a:prstDash val="solid"/>
          </a:ln>
          <a:effectLst/>
        </p:spPr>
        <p:txBody>
          <a:bodyPr rtlCol="0" anchor="ctr"/>
          <a:lstStyle/>
          <a:p>
            <a:pPr algn="ctr" defTabSz="685800">
              <a:defRPr/>
            </a:pPr>
            <a:endParaRPr lang="en-US" sz="900" kern="0" dirty="0">
              <a:solidFill>
                <a:srgbClr val="FFFFFF"/>
              </a:solidFill>
              <a:latin typeface="+mj-lt"/>
            </a:endParaRPr>
          </a:p>
        </p:txBody>
      </p:sp>
      <p:sp>
        <p:nvSpPr>
          <p:cNvPr id="26" name="Oval 25" descr="Second Tier Hierarchy Color Small Circle">
            <a:extLst>
              <a:ext uri="{FF2B5EF4-FFF2-40B4-BE49-F238E27FC236}">
                <a16:creationId xmlns:a16="http://schemas.microsoft.com/office/drawing/2014/main" id="{F74C5EF9-9647-43F7-B54F-97E136BDC2F4}"/>
              </a:ext>
            </a:extLst>
          </p:cNvPr>
          <p:cNvSpPr/>
          <p:nvPr/>
        </p:nvSpPr>
        <p:spPr>
          <a:xfrm>
            <a:off x="5145947" y="3675877"/>
            <a:ext cx="160118" cy="160118"/>
          </a:xfrm>
          <a:prstGeom prst="ellipse">
            <a:avLst/>
          </a:prstGeom>
          <a:solidFill>
            <a:srgbClr val="418AB3"/>
          </a:solidFill>
          <a:ln w="19050" cap="flat" cmpd="sng" algn="ctr">
            <a:noFill/>
            <a:prstDash val="solid"/>
          </a:ln>
          <a:effectLst/>
        </p:spPr>
        <p:txBody>
          <a:bodyPr rtlCol="0" anchor="ctr"/>
          <a:lstStyle/>
          <a:p>
            <a:pPr algn="ctr" defTabSz="685800">
              <a:defRPr/>
            </a:pPr>
            <a:endParaRPr lang="en-US" sz="900" kern="0" dirty="0">
              <a:solidFill>
                <a:srgbClr val="FFFFFF"/>
              </a:solidFill>
              <a:latin typeface="+mj-lt"/>
            </a:endParaRPr>
          </a:p>
        </p:txBody>
      </p:sp>
      <p:sp>
        <p:nvSpPr>
          <p:cNvPr id="27" name="Oval 26" descr="Second Tier Hierarchy Color Small Circle">
            <a:extLst>
              <a:ext uri="{FF2B5EF4-FFF2-40B4-BE49-F238E27FC236}">
                <a16:creationId xmlns:a16="http://schemas.microsoft.com/office/drawing/2014/main" id="{B6143EC5-1312-45C8-8A63-08B7FD81AEEC}"/>
              </a:ext>
            </a:extLst>
          </p:cNvPr>
          <p:cNvSpPr/>
          <p:nvPr/>
        </p:nvSpPr>
        <p:spPr>
          <a:xfrm>
            <a:off x="5467177" y="2898713"/>
            <a:ext cx="160118" cy="160118"/>
          </a:xfrm>
          <a:prstGeom prst="ellipse">
            <a:avLst/>
          </a:prstGeom>
          <a:solidFill>
            <a:srgbClr val="A6B727"/>
          </a:solidFill>
          <a:ln w="19050" cap="flat" cmpd="sng" algn="ctr">
            <a:noFill/>
            <a:prstDash val="solid"/>
          </a:ln>
          <a:effectLst/>
        </p:spPr>
        <p:txBody>
          <a:bodyPr rtlCol="0" anchor="ctr"/>
          <a:lstStyle/>
          <a:p>
            <a:pPr algn="ctr" defTabSz="685800">
              <a:defRPr/>
            </a:pPr>
            <a:endParaRPr lang="en-US" sz="900" kern="0" dirty="0">
              <a:solidFill>
                <a:srgbClr val="FFFFFF"/>
              </a:solidFill>
              <a:latin typeface="+mj-lt"/>
            </a:endParaRPr>
          </a:p>
        </p:txBody>
      </p:sp>
      <p:sp>
        <p:nvSpPr>
          <p:cNvPr id="28" name="Oval 27" descr="Second Tier Hierarchy Color Small Circle">
            <a:extLst>
              <a:ext uri="{FF2B5EF4-FFF2-40B4-BE49-F238E27FC236}">
                <a16:creationId xmlns:a16="http://schemas.microsoft.com/office/drawing/2014/main" id="{E95005B3-E7A9-43A7-9097-E5C0B12D0AF3}"/>
              </a:ext>
            </a:extLst>
          </p:cNvPr>
          <p:cNvSpPr/>
          <p:nvPr/>
        </p:nvSpPr>
        <p:spPr>
          <a:xfrm>
            <a:off x="3594622" y="3675877"/>
            <a:ext cx="160118" cy="160118"/>
          </a:xfrm>
          <a:prstGeom prst="ellipse">
            <a:avLst/>
          </a:prstGeom>
          <a:solidFill>
            <a:srgbClr val="DF5327"/>
          </a:solidFill>
          <a:ln w="19050" cap="flat" cmpd="sng" algn="ctr">
            <a:noFill/>
            <a:prstDash val="solid"/>
          </a:ln>
          <a:effectLst/>
        </p:spPr>
        <p:txBody>
          <a:bodyPr rtlCol="0" anchor="ctr"/>
          <a:lstStyle/>
          <a:p>
            <a:pPr algn="ctr" defTabSz="685800">
              <a:defRPr/>
            </a:pPr>
            <a:endParaRPr lang="en-US" sz="900" kern="0" dirty="0">
              <a:solidFill>
                <a:srgbClr val="FFFFFF"/>
              </a:solidFill>
              <a:latin typeface="+mj-lt"/>
            </a:endParaRPr>
          </a:p>
        </p:txBody>
      </p:sp>
      <p:sp>
        <p:nvSpPr>
          <p:cNvPr id="30" name="Oval 29" descr="Third Tier Hierarchy Color Connectors">
            <a:extLst>
              <a:ext uri="{FF2B5EF4-FFF2-40B4-BE49-F238E27FC236}">
                <a16:creationId xmlns:a16="http://schemas.microsoft.com/office/drawing/2014/main" id="{2E67447B-A1BE-4C7F-841C-1D52C3E335AD}"/>
              </a:ext>
            </a:extLst>
          </p:cNvPr>
          <p:cNvSpPr/>
          <p:nvPr/>
        </p:nvSpPr>
        <p:spPr>
          <a:xfrm>
            <a:off x="2048459" y="1862323"/>
            <a:ext cx="61733" cy="61733"/>
          </a:xfrm>
          <a:prstGeom prst="ellipse">
            <a:avLst/>
          </a:prstGeom>
          <a:solidFill>
            <a:srgbClr val="D7D447"/>
          </a:solidFill>
          <a:ln w="19050" cap="flat" cmpd="sng" algn="ctr">
            <a:noFill/>
            <a:prstDash val="solid"/>
          </a:ln>
          <a:effectLst/>
        </p:spPr>
        <p:txBody>
          <a:bodyPr rtlCol="0" anchor="ctr"/>
          <a:lstStyle/>
          <a:p>
            <a:pPr algn="ctr" defTabSz="685800">
              <a:defRPr/>
            </a:pPr>
            <a:endParaRPr lang="en-US" sz="900" kern="0" dirty="0">
              <a:solidFill>
                <a:srgbClr val="FFFFFF"/>
              </a:solidFill>
              <a:latin typeface="+mj-lt"/>
            </a:endParaRPr>
          </a:p>
        </p:txBody>
      </p:sp>
      <p:cxnSp>
        <p:nvCxnSpPr>
          <p:cNvPr id="32" name="Connector: Elbow 114" descr="Connector Lines">
            <a:extLst>
              <a:ext uri="{FF2B5EF4-FFF2-40B4-BE49-F238E27FC236}">
                <a16:creationId xmlns:a16="http://schemas.microsoft.com/office/drawing/2014/main" id="{3776E844-35AA-4B61-8A75-6DA7A2EE915E}"/>
              </a:ext>
            </a:extLst>
          </p:cNvPr>
          <p:cNvCxnSpPr>
            <a:cxnSpLocks/>
            <a:stCxn id="24" idx="4"/>
            <a:endCxn id="30" idx="4"/>
          </p:cNvCxnSpPr>
          <p:nvPr/>
        </p:nvCxnSpPr>
        <p:spPr>
          <a:xfrm rot="5400000" flipH="1">
            <a:off x="2697167" y="1306216"/>
            <a:ext cx="344493" cy="1580175"/>
          </a:xfrm>
          <a:prstGeom prst="bentConnector3">
            <a:avLst>
              <a:gd name="adj1" fmla="val -66358"/>
            </a:avLst>
          </a:prstGeom>
          <a:noFill/>
          <a:ln w="10000" cap="flat" cmpd="sng" algn="ctr">
            <a:solidFill>
              <a:srgbClr val="D7D447"/>
            </a:solidFill>
            <a:prstDash val="solid"/>
          </a:ln>
          <a:effectLst/>
        </p:spPr>
      </p:cxnSp>
      <p:sp>
        <p:nvSpPr>
          <p:cNvPr id="33" name="Oval 32" descr="Third Tier Hierarchy Color Connectors">
            <a:extLst>
              <a:ext uri="{FF2B5EF4-FFF2-40B4-BE49-F238E27FC236}">
                <a16:creationId xmlns:a16="http://schemas.microsoft.com/office/drawing/2014/main" id="{8A0D58C4-E3D8-4575-8BF0-37F45BB95AE4}"/>
              </a:ext>
            </a:extLst>
          </p:cNvPr>
          <p:cNvSpPr/>
          <p:nvPr/>
        </p:nvSpPr>
        <p:spPr>
          <a:xfrm>
            <a:off x="6485278" y="2069410"/>
            <a:ext cx="61733" cy="61733"/>
          </a:xfrm>
          <a:prstGeom prst="ellipse">
            <a:avLst/>
          </a:prstGeom>
          <a:solidFill>
            <a:srgbClr val="FE9E00"/>
          </a:solidFill>
          <a:ln w="19050" cap="flat" cmpd="sng" algn="ctr">
            <a:noFill/>
            <a:prstDash val="solid"/>
          </a:ln>
          <a:effectLst/>
        </p:spPr>
        <p:txBody>
          <a:bodyPr rtlCol="0" anchor="ctr"/>
          <a:lstStyle/>
          <a:p>
            <a:pPr algn="ctr" defTabSz="685800">
              <a:defRPr/>
            </a:pPr>
            <a:endParaRPr lang="en-US" sz="900" kern="0" dirty="0">
              <a:solidFill>
                <a:srgbClr val="FFFFFF"/>
              </a:solidFill>
              <a:latin typeface="+mj-lt"/>
            </a:endParaRPr>
          </a:p>
        </p:txBody>
      </p:sp>
      <p:cxnSp>
        <p:nvCxnSpPr>
          <p:cNvPr id="34" name="Connector: Elbow 129" descr="Connector Lines">
            <a:extLst>
              <a:ext uri="{FF2B5EF4-FFF2-40B4-BE49-F238E27FC236}">
                <a16:creationId xmlns:a16="http://schemas.microsoft.com/office/drawing/2014/main" id="{FE82DF5B-C60E-4257-B370-A4B302DC12A0}"/>
              </a:ext>
            </a:extLst>
          </p:cNvPr>
          <p:cNvCxnSpPr>
            <a:cxnSpLocks/>
            <a:stCxn id="25" idx="4"/>
            <a:endCxn id="33" idx="4"/>
          </p:cNvCxnSpPr>
          <p:nvPr/>
        </p:nvCxnSpPr>
        <p:spPr>
          <a:xfrm rot="5400000" flipH="1" flipV="1">
            <a:off x="5791998" y="1569886"/>
            <a:ext cx="162890" cy="1285403"/>
          </a:xfrm>
          <a:prstGeom prst="bentConnector3">
            <a:avLst>
              <a:gd name="adj1" fmla="val -140340"/>
            </a:avLst>
          </a:prstGeom>
          <a:noFill/>
          <a:ln w="10000" cap="flat" cmpd="sng" algn="ctr">
            <a:solidFill>
              <a:srgbClr val="FE9E00"/>
            </a:solidFill>
            <a:prstDash val="solid"/>
          </a:ln>
          <a:effectLst/>
        </p:spPr>
      </p:cxnSp>
      <p:sp>
        <p:nvSpPr>
          <p:cNvPr id="35" name="Rectangle 34">
            <a:extLst>
              <a:ext uri="{FF2B5EF4-FFF2-40B4-BE49-F238E27FC236}">
                <a16:creationId xmlns:a16="http://schemas.microsoft.com/office/drawing/2014/main" id="{2448265B-D934-4BC5-8F2B-2322214922F8}"/>
              </a:ext>
            </a:extLst>
          </p:cNvPr>
          <p:cNvSpPr/>
          <p:nvPr/>
        </p:nvSpPr>
        <p:spPr>
          <a:xfrm>
            <a:off x="3004539" y="1712142"/>
            <a:ext cx="810000" cy="513000"/>
          </a:xfrm>
          <a:prstGeom prst="rect">
            <a:avLst/>
          </a:prstGeom>
          <a:noFill/>
          <a:ln w="19050" cap="flat" cmpd="sng" algn="ctr">
            <a:noFill/>
            <a:prstDash val="solid"/>
          </a:ln>
          <a:effectLst/>
        </p:spPr>
        <p:txBody>
          <a:bodyPr spcFirstLastPara="0" vert="horz" wrap="square" lIns="0" tIns="0" rIns="0" bIns="0" numCol="1" spcCol="1270" anchor="ctr" anchorCtr="0">
            <a:noAutofit/>
          </a:bodyPr>
          <a:lstStyle/>
          <a:p>
            <a:pPr algn="ctr" defTabSz="466725">
              <a:lnSpc>
                <a:spcPct val="90000"/>
              </a:lnSpc>
              <a:spcBef>
                <a:spcPct val="0"/>
              </a:spcBef>
              <a:spcAft>
                <a:spcPct val="35000"/>
              </a:spcAft>
              <a:defRPr/>
            </a:pPr>
            <a:r>
              <a:rPr lang="en-US" sz="900" b="1" kern="0" dirty="0">
                <a:solidFill>
                  <a:srgbClr val="000000">
                    <a:lumMod val="75000"/>
                    <a:lumOff val="25000"/>
                  </a:srgbClr>
                </a:solidFill>
                <a:latin typeface="+mj-lt"/>
              </a:rPr>
              <a:t>Operations Director</a:t>
            </a:r>
            <a:br>
              <a:rPr lang="en-US" sz="900" b="1" kern="0" dirty="0">
                <a:solidFill>
                  <a:srgbClr val="000000">
                    <a:lumMod val="75000"/>
                    <a:lumOff val="25000"/>
                  </a:srgbClr>
                </a:solidFill>
                <a:latin typeface="+mj-lt"/>
              </a:rPr>
            </a:br>
            <a:endParaRPr lang="en-US" sz="900" b="1" kern="0" dirty="0">
              <a:solidFill>
                <a:srgbClr val="000000">
                  <a:lumMod val="75000"/>
                  <a:lumOff val="25000"/>
                </a:srgbClr>
              </a:solidFill>
              <a:latin typeface="+mj-lt"/>
            </a:endParaRPr>
          </a:p>
        </p:txBody>
      </p:sp>
      <p:sp>
        <p:nvSpPr>
          <p:cNvPr id="36" name="Oval 35" descr="Second Tier Hierarchy Color Small Circle">
            <a:extLst>
              <a:ext uri="{FF2B5EF4-FFF2-40B4-BE49-F238E27FC236}">
                <a16:creationId xmlns:a16="http://schemas.microsoft.com/office/drawing/2014/main" id="{E95005B3-E7A9-43A7-9097-E5C0B12D0AF3}"/>
              </a:ext>
            </a:extLst>
          </p:cNvPr>
          <p:cNvSpPr/>
          <p:nvPr/>
        </p:nvSpPr>
        <p:spPr>
          <a:xfrm>
            <a:off x="4476677" y="3222397"/>
            <a:ext cx="211979" cy="211979"/>
          </a:xfrm>
          <a:prstGeom prst="ellipse">
            <a:avLst/>
          </a:prstGeom>
          <a:solidFill>
            <a:schemeClr val="accent6">
              <a:lumMod val="50000"/>
            </a:schemeClr>
          </a:solidFill>
          <a:ln w="19050" cap="flat" cmpd="sng" algn="ctr">
            <a:noFill/>
            <a:prstDash val="solid"/>
          </a:ln>
          <a:effectLst/>
        </p:spPr>
        <p:txBody>
          <a:bodyPr rtlCol="0" anchor="ctr"/>
          <a:lstStyle/>
          <a:p>
            <a:pPr algn="ctr" defTabSz="685800">
              <a:defRPr/>
            </a:pPr>
            <a:endParaRPr lang="en-US" sz="900" kern="0" dirty="0">
              <a:solidFill>
                <a:srgbClr val="FFFFFF"/>
              </a:solidFill>
              <a:latin typeface="+mj-lt"/>
            </a:endParaRPr>
          </a:p>
        </p:txBody>
      </p:sp>
      <p:sp>
        <p:nvSpPr>
          <p:cNvPr id="37" name="Oval 36" descr="Second Tier Hierarchy Color Small Circle">
            <a:extLst>
              <a:ext uri="{FF2B5EF4-FFF2-40B4-BE49-F238E27FC236}">
                <a16:creationId xmlns:a16="http://schemas.microsoft.com/office/drawing/2014/main" id="{E95005B3-E7A9-43A7-9097-E5C0B12D0AF3}"/>
              </a:ext>
            </a:extLst>
          </p:cNvPr>
          <p:cNvSpPr/>
          <p:nvPr/>
        </p:nvSpPr>
        <p:spPr>
          <a:xfrm>
            <a:off x="3872864" y="2477088"/>
            <a:ext cx="160118" cy="160118"/>
          </a:xfrm>
          <a:prstGeom prst="ellipse">
            <a:avLst/>
          </a:prstGeom>
          <a:solidFill>
            <a:srgbClr val="00B050"/>
          </a:solidFill>
          <a:ln w="19050" cap="flat" cmpd="sng" algn="ctr">
            <a:noFill/>
            <a:prstDash val="solid"/>
          </a:ln>
          <a:effectLst/>
        </p:spPr>
        <p:txBody>
          <a:bodyPr rtlCol="0" anchor="ctr"/>
          <a:lstStyle/>
          <a:p>
            <a:pPr algn="ctr" defTabSz="685800">
              <a:defRPr/>
            </a:pPr>
            <a:endParaRPr lang="en-US" sz="900" kern="0" dirty="0">
              <a:solidFill>
                <a:srgbClr val="FFFFFF"/>
              </a:solidFill>
              <a:latin typeface="+mj-lt"/>
            </a:endParaRPr>
          </a:p>
        </p:txBody>
      </p:sp>
      <p:sp>
        <p:nvSpPr>
          <p:cNvPr id="43" name="Oval 42" descr="Second Tier Hierarchy Color Small Circle">
            <a:extLst>
              <a:ext uri="{FF2B5EF4-FFF2-40B4-BE49-F238E27FC236}">
                <a16:creationId xmlns:a16="http://schemas.microsoft.com/office/drawing/2014/main" id="{D13F3AC2-C134-452A-A575-2AEDD5FDD44A}"/>
              </a:ext>
            </a:extLst>
          </p:cNvPr>
          <p:cNvSpPr/>
          <p:nvPr/>
        </p:nvSpPr>
        <p:spPr>
          <a:xfrm>
            <a:off x="7726967" y="1865404"/>
            <a:ext cx="160118" cy="160118"/>
          </a:xfrm>
          <a:prstGeom prst="ellipse">
            <a:avLst/>
          </a:prstGeom>
          <a:solidFill>
            <a:srgbClr val="FE9E00"/>
          </a:solidFill>
          <a:ln w="19050" cap="flat" cmpd="sng" algn="ctr">
            <a:noFill/>
            <a:prstDash val="solid"/>
          </a:ln>
          <a:effectLst/>
        </p:spPr>
        <p:txBody>
          <a:bodyPr rtlCol="0" anchor="ctr"/>
          <a:lstStyle/>
          <a:p>
            <a:pPr algn="ctr" defTabSz="685800">
              <a:defRPr/>
            </a:pPr>
            <a:endParaRPr lang="en-US" sz="900" kern="0" dirty="0">
              <a:solidFill>
                <a:srgbClr val="FFFFFF"/>
              </a:solidFill>
              <a:latin typeface="+mj-lt"/>
            </a:endParaRPr>
          </a:p>
        </p:txBody>
      </p:sp>
      <p:cxnSp>
        <p:nvCxnSpPr>
          <p:cNvPr id="45" name="Connector: Elbow 129" descr="Connector Lines">
            <a:extLst>
              <a:ext uri="{FF2B5EF4-FFF2-40B4-BE49-F238E27FC236}">
                <a16:creationId xmlns:a16="http://schemas.microsoft.com/office/drawing/2014/main" id="{FE82DF5B-C60E-4257-B370-A4B302DC12A0}"/>
              </a:ext>
            </a:extLst>
          </p:cNvPr>
          <p:cNvCxnSpPr>
            <a:cxnSpLocks/>
            <a:stCxn id="25" idx="4"/>
            <a:endCxn id="43" idx="4"/>
          </p:cNvCxnSpPr>
          <p:nvPr/>
        </p:nvCxnSpPr>
        <p:spPr>
          <a:xfrm rot="5400000" flipH="1" flipV="1">
            <a:off x="6384628" y="871636"/>
            <a:ext cx="268511" cy="2576284"/>
          </a:xfrm>
          <a:prstGeom prst="bentConnector3">
            <a:avLst>
              <a:gd name="adj1" fmla="val -85136"/>
            </a:avLst>
          </a:prstGeom>
          <a:noFill/>
          <a:ln w="10000" cap="flat" cmpd="sng" algn="ctr">
            <a:solidFill>
              <a:srgbClr val="FE9E00"/>
            </a:solidFill>
            <a:prstDash val="solid"/>
          </a:ln>
          <a:effectLst/>
        </p:spPr>
      </p:cxnSp>
    </p:spTree>
    <p:extLst>
      <p:ext uri="{BB962C8B-B14F-4D97-AF65-F5344CB8AC3E}">
        <p14:creationId xmlns:p14="http://schemas.microsoft.com/office/powerpoint/2010/main" val="373897037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9"/>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5IxbG3RKkbfvXtHgmOTVyg"/>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yS8u2OUKYhyXFLsm6_MgdQ"/>
</p:tagLst>
</file>

<file path=ppt/theme/theme1.xml><?xml version="1.0" encoding="utf-8"?>
<a:theme xmlns:a="http://schemas.openxmlformats.org/drawingml/2006/main" name="1_Oil &amp; Gas UK 16:9 Template">
  <a:themeElements>
    <a:clrScheme name="Oil&amp;GasUK">
      <a:dk1>
        <a:sysClr val="windowText" lastClr="000000"/>
      </a:dk1>
      <a:lt1>
        <a:sysClr val="window" lastClr="FFFFFF"/>
      </a:lt1>
      <a:dk2>
        <a:srgbClr val="EFEFEF"/>
      </a:dk2>
      <a:lt2>
        <a:srgbClr val="330072"/>
      </a:lt2>
      <a:accent1>
        <a:srgbClr val="8A8D8F"/>
      </a:accent1>
      <a:accent2>
        <a:srgbClr val="E8E8E9"/>
      </a:accent2>
      <a:accent3>
        <a:srgbClr val="5E5E5E"/>
      </a:accent3>
      <a:accent4>
        <a:srgbClr val="C4C4C7"/>
      </a:accent4>
      <a:accent5>
        <a:srgbClr val="797979"/>
      </a:accent5>
      <a:accent6>
        <a:srgbClr val="F4F4F4"/>
      </a:accent6>
      <a:hlink>
        <a:srgbClr val="00AEEF"/>
      </a:hlink>
      <a:folHlink>
        <a:srgbClr val="ED1C24"/>
      </a:folHlink>
    </a:clrScheme>
    <a:fontScheme name="Oil&amp;GasUK">
      <a:majorFont>
        <a:latin typeface="Calibri"/>
        <a:ea typeface=""/>
        <a:cs typeface=""/>
      </a:majorFont>
      <a:minorFont>
        <a:latin typeface="Calibri Ligh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lIns="54000" tIns="54000" rIns="54000" bIns="54000" rtlCol="0" anchor="ctr" anchorCtr="1"/>
      <a:lstStyle>
        <a:defPPr algn="ctr">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defRPr dirty="0" err="1" smtClean="0"/>
        </a:defPPr>
      </a:lstStyle>
    </a:txDef>
  </a:objectDefaults>
  <a:extraClrSchemeLst/>
  <a:extLst>
    <a:ext uri="{05A4C25C-085E-4340-85A3-A5531E510DB2}">
      <thm15:themeFamily xmlns:thm15="http://schemas.microsoft.com/office/thememl/2012/main" name="OGUK Powerpoint Template Widescreen.potx  -  Read-Only" id="{2D511F6D-5C58-49E2-BEEC-F10354812C47}" vid="{3F9FFEA4-F37B-4F82-9BC6-6F2B9BCF54F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0c52673f-233b-4ebe-a569-e4b6c38879ca">
      <Terms xmlns="http://schemas.microsoft.com/office/infopath/2007/PartnerControls"/>
    </lcf76f155ced4ddcb4097134ff3c332f>
    <TaxCatchAll xmlns="7dc4f257-8602-472a-8d6c-54f6a6f9c32b"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7404E28D34E104EA62482522A424595" ma:contentTypeVersion="15" ma:contentTypeDescription="Create a new document." ma:contentTypeScope="" ma:versionID="ef22b7b3d2e1d9ad401cf94df98ee7d1">
  <xsd:schema xmlns:xsd="http://www.w3.org/2001/XMLSchema" xmlns:xs="http://www.w3.org/2001/XMLSchema" xmlns:p="http://schemas.microsoft.com/office/2006/metadata/properties" xmlns:ns2="0c52673f-233b-4ebe-a569-e4b6c38879ca" xmlns:ns3="7dc4f257-8602-472a-8d6c-54f6a6f9c32b" targetNamespace="http://schemas.microsoft.com/office/2006/metadata/properties" ma:root="true" ma:fieldsID="df43311e947302551b950b3f1259cdb7" ns2:_="" ns3:_="">
    <xsd:import namespace="0c52673f-233b-4ebe-a569-e4b6c38879ca"/>
    <xsd:import namespace="7dc4f257-8602-472a-8d6c-54f6a6f9c32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c52673f-233b-4ebe-a569-e4b6c38879c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1b8edbcf-0f63-41fe-83eb-dab7828298af"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description="" ma:hidden="true" ma:indexed="true" ma:internalName="MediaServiceDateTake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Location" ma:index="21" nillable="true" ma:displayName="Location" ma:description="" ma:indexed="true" ma:internalName="MediaServiceLocation" ma:readOnly="true">
      <xsd:simpleType>
        <xsd:restriction base="dms:Text"/>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dc4f257-8602-472a-8d6c-54f6a6f9c32b"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a488bfba-97be-41a4-bd1d-ff99273f0f66}" ma:internalName="TaxCatchAll" ma:showField="CatchAllData" ma:web="7dc4f257-8602-472a-8d6c-54f6a6f9c32b">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3E01086-7F6B-4D99-A7B9-4926B21D011D}">
  <ds:schemaRef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4af16df1-020d-47b7-b400-79244c1409dd"/>
    <ds:schemaRef ds:uri="http://purl.org/dc/terms/"/>
    <ds:schemaRef ds:uri="http://www.w3.org/XML/1998/namespace"/>
    <ds:schemaRef ds:uri="http://purl.org/dc/dcmitype/"/>
  </ds:schemaRefs>
</ds:datastoreItem>
</file>

<file path=customXml/itemProps2.xml><?xml version="1.0" encoding="utf-8"?>
<ds:datastoreItem xmlns:ds="http://schemas.openxmlformats.org/officeDocument/2006/customXml" ds:itemID="{F7A7B410-50B9-4799-8993-6A9493EA0A00}">
  <ds:schemaRefs>
    <ds:schemaRef ds:uri="http://schemas.microsoft.com/sharepoint/v3/contenttype/forms"/>
  </ds:schemaRefs>
</ds:datastoreItem>
</file>

<file path=customXml/itemProps3.xml><?xml version="1.0" encoding="utf-8"?>
<ds:datastoreItem xmlns:ds="http://schemas.openxmlformats.org/officeDocument/2006/customXml" ds:itemID="{A67E0319-AFF3-467F-8395-AAAFEA596FF0}"/>
</file>

<file path=docProps/app.xml><?xml version="1.0" encoding="utf-8"?>
<Properties xmlns="http://schemas.openxmlformats.org/officeDocument/2006/extended-properties" xmlns:vt="http://schemas.openxmlformats.org/officeDocument/2006/docPropsVTypes">
  <Template>Widescreen</Template>
  <TotalTime>6370</TotalTime>
  <Words>3102</Words>
  <Application>Microsoft Office PowerPoint</Application>
  <PresentationFormat>On-screen Show (16:9)</PresentationFormat>
  <Paragraphs>468</Paragraphs>
  <Slides>35</Slides>
  <Notes>24</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35</vt:i4>
      </vt:variant>
    </vt:vector>
  </HeadingPairs>
  <TitlesOfParts>
    <vt:vector size="43" baseType="lpstr">
      <vt:lpstr>Arial</vt:lpstr>
      <vt:lpstr>Calibri</vt:lpstr>
      <vt:lpstr>Calibri Light</vt:lpstr>
      <vt:lpstr>Corbel</vt:lpstr>
      <vt:lpstr>Times New Roman</vt:lpstr>
      <vt:lpstr>Wingdings</vt:lpstr>
      <vt:lpstr>1_Oil &amp; Gas UK 16:9 Template</vt:lpstr>
      <vt:lpstr>think-cell Slide</vt:lpstr>
      <vt:lpstr>Assurance – A Workplace Practitioners Guide</vt:lpstr>
      <vt:lpstr>Contents</vt:lpstr>
      <vt:lpstr>Assurance – Setting the scene</vt:lpstr>
      <vt:lpstr>Introduction</vt:lpstr>
      <vt:lpstr>Defining Assurance </vt:lpstr>
      <vt:lpstr>What is Workplace Monitoring?</vt:lpstr>
      <vt:lpstr>Weak Signals</vt:lpstr>
      <vt:lpstr>Assurance purpose and support</vt:lpstr>
      <vt:lpstr>Key Roles and Responsibilities</vt:lpstr>
      <vt:lpstr>Assurance plan</vt:lpstr>
      <vt:lpstr>Plan</vt:lpstr>
      <vt:lpstr>Planning</vt:lpstr>
      <vt:lpstr>Assurance Activities</vt:lpstr>
      <vt:lpstr>Assurance activities: Audits</vt:lpstr>
      <vt:lpstr>Assurance activities: System audits</vt:lpstr>
      <vt:lpstr>Assurance framework</vt:lpstr>
      <vt:lpstr>Assurance framework</vt:lpstr>
      <vt:lpstr>Asset level compliance monitoring </vt:lpstr>
      <vt:lpstr>Workplace Monitoring</vt:lpstr>
      <vt:lpstr>Workplace monitoring</vt:lpstr>
      <vt:lpstr>Workplace monitoring</vt:lpstr>
      <vt:lpstr>Workplace monitoring</vt:lpstr>
      <vt:lpstr>Planning</vt:lpstr>
      <vt:lpstr>Planning </vt:lpstr>
      <vt:lpstr>Preparation</vt:lpstr>
      <vt:lpstr>Delivery</vt:lpstr>
      <vt:lpstr>Workplace monitoring: closing</vt:lpstr>
      <vt:lpstr>Acting on findings</vt:lpstr>
      <vt:lpstr>Improving through findings</vt:lpstr>
      <vt:lpstr>Engagement</vt:lpstr>
      <vt:lpstr>Summary</vt:lpstr>
      <vt:lpstr>What to check: process</vt:lpstr>
      <vt:lpstr>What to check: improving</vt:lpstr>
      <vt:lpstr>https://oguk.org.uk/product/assurance-toolkit/</vt:lpstr>
      <vt:lpstr>PowerPoint Presentation</vt:lpstr>
    </vt:vector>
  </TitlesOfParts>
  <Company>CTS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Trevor Stapleton</dc:creator>
  <cp:lastModifiedBy>Tricia Schooling</cp:lastModifiedBy>
  <cp:revision>473</cp:revision>
  <cp:lastPrinted>2020-02-27T18:03:58Z</cp:lastPrinted>
  <dcterms:created xsi:type="dcterms:W3CDTF">2019-10-21T13:43:52Z</dcterms:created>
  <dcterms:modified xsi:type="dcterms:W3CDTF">2021-04-23T13:16:07Z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lpwstr>1.00</vt:lpwstr>
  </property>
  <property fmtid="{D5CDD505-2E9C-101B-9397-08002B2CF9AE}" pid="3" name="Date">
    <vt:lpwstr>25 April 2016</vt:lpwstr>
  </property>
  <property fmtid="{D5CDD505-2E9C-101B-9397-08002B2CF9AE}" pid="4" name="ArticulateGUID">
    <vt:lpwstr>4D0B251B-DD04-429B-B81D-3FF4AE1ADF56</vt:lpwstr>
  </property>
  <property fmtid="{D5CDD505-2E9C-101B-9397-08002B2CF9AE}" pid="5" name="ArticulatePath">
    <vt:lpwstr>Draft MER Steering Group pack 171219mt</vt:lpwstr>
  </property>
  <property fmtid="{D5CDD505-2E9C-101B-9397-08002B2CF9AE}" pid="6" name="ContentTypeId">
    <vt:lpwstr>0x01010087404E28D34E104EA62482522A424595</vt:lpwstr>
  </property>
  <property fmtid="{D5CDD505-2E9C-101B-9397-08002B2CF9AE}" pid="7" name="MSIP_Label_788c8a80-3a15-4016-b4c2-fc12516bfa38_Enabled">
    <vt:lpwstr>true</vt:lpwstr>
  </property>
  <property fmtid="{D5CDD505-2E9C-101B-9397-08002B2CF9AE}" pid="8" name="MSIP_Label_788c8a80-3a15-4016-b4c2-fc12516bfa38_SetDate">
    <vt:lpwstr>2020-09-02T09:51:10Z</vt:lpwstr>
  </property>
  <property fmtid="{D5CDD505-2E9C-101B-9397-08002B2CF9AE}" pid="9" name="MSIP_Label_788c8a80-3a15-4016-b4c2-fc12516bfa38_Method">
    <vt:lpwstr>Privileged</vt:lpwstr>
  </property>
  <property fmtid="{D5CDD505-2E9C-101B-9397-08002B2CF9AE}" pid="10" name="MSIP_Label_788c8a80-3a15-4016-b4c2-fc12516bfa38_Name">
    <vt:lpwstr>788c8a80-3a15-4016-b4c2-fc12516bfa38</vt:lpwstr>
  </property>
  <property fmtid="{D5CDD505-2E9C-101B-9397-08002B2CF9AE}" pid="11" name="MSIP_Label_788c8a80-3a15-4016-b4c2-fc12516bfa38_SiteId">
    <vt:lpwstr>ea80952e-a476-42d4-aaf4-5457852b0f7e</vt:lpwstr>
  </property>
  <property fmtid="{D5CDD505-2E9C-101B-9397-08002B2CF9AE}" pid="12" name="MSIP_Label_788c8a80-3a15-4016-b4c2-fc12516bfa38_ActionId">
    <vt:lpwstr>a87b88b6-7279-4210-a8f0-e5c9f399e072</vt:lpwstr>
  </property>
  <property fmtid="{D5CDD505-2E9C-101B-9397-08002B2CF9AE}" pid="13" name="MSIP_Label_788c8a80-3a15-4016-b4c2-fc12516bfa38_ContentBits">
    <vt:lpwstr>0</vt:lpwstr>
  </property>
  <property fmtid="{D5CDD505-2E9C-101B-9397-08002B2CF9AE}" pid="14" name="MediaServiceImageTags">
    <vt:lpwstr/>
  </property>
  <property fmtid="{D5CDD505-2E9C-101B-9397-08002B2CF9AE}" pid="15" name="Order">
    <vt:r8>2912200</vt:r8>
  </property>
  <property fmtid="{D5CDD505-2E9C-101B-9397-08002B2CF9AE}" pid="16" name="xd_Signature">
    <vt:bool>false</vt:bool>
  </property>
  <property fmtid="{D5CDD505-2E9C-101B-9397-08002B2CF9AE}" pid="17" name="xd_ProgID">
    <vt:lpwstr/>
  </property>
  <property fmtid="{D5CDD505-2E9C-101B-9397-08002B2CF9AE}" pid="18" name="TriggerFlowInfo">
    <vt:lpwstr/>
  </property>
  <property fmtid="{D5CDD505-2E9C-101B-9397-08002B2CF9AE}" pid="19" name="_SourceUrl">
    <vt:lpwstr/>
  </property>
  <property fmtid="{D5CDD505-2E9C-101B-9397-08002B2CF9AE}" pid="20" name="_SharedFileIndex">
    <vt:lpwstr/>
  </property>
  <property fmtid="{D5CDD505-2E9C-101B-9397-08002B2CF9AE}" pid="21" name="ComplianceAssetId">
    <vt:lpwstr/>
  </property>
  <property fmtid="{D5CDD505-2E9C-101B-9397-08002B2CF9AE}" pid="22" name="TemplateUrl">
    <vt:lpwstr/>
  </property>
  <property fmtid="{D5CDD505-2E9C-101B-9397-08002B2CF9AE}" pid="23" name="_ExtendedDescription">
    <vt:lpwstr/>
  </property>
</Properties>
</file>